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76C"/>
    <a:srgbClr val="CCDBFD"/>
    <a:srgbClr val="17172E"/>
    <a:srgbClr val="BBBEDB"/>
    <a:srgbClr val="FF3399"/>
    <a:srgbClr val="00FFFF"/>
    <a:srgbClr val="BDA168"/>
    <a:srgbClr val="070720"/>
    <a:srgbClr val="203864"/>
    <a:srgbClr val="14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107590005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4F40DC28-E9E9-4537-8A70-A004C08D570A}"/>
              </a:ext>
            </a:extLst>
          </p:cNvPr>
          <p:cNvGrpSpPr/>
          <p:nvPr/>
        </p:nvGrpSpPr>
        <p:grpSpPr>
          <a:xfrm>
            <a:off x="6643986" y="214393"/>
            <a:ext cx="4965941" cy="6489097"/>
            <a:chOff x="6561691" y="214393"/>
            <a:chExt cx="4965941" cy="6489097"/>
          </a:xfrm>
          <a:solidFill>
            <a:schemeClr val="accent3">
              <a:alpha val="37000"/>
            </a:schemeClr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9DA06D-5AF0-4BA5-AAD5-42CFE6E838CB}"/>
                </a:ext>
              </a:extLst>
            </p:cNvPr>
            <p:cNvSpPr/>
            <p:nvPr/>
          </p:nvSpPr>
          <p:spPr>
            <a:xfrm>
              <a:off x="6569580" y="3704066"/>
              <a:ext cx="4958052" cy="12958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1480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pc="3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主要標題為純白色，在深色背景中可讀性高</a:t>
              </a:r>
              <a:endParaRPr lang="en-US" dirty="0"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3C50F1-87EC-426F-A549-5C8BB750F1F8}"/>
                </a:ext>
              </a:extLst>
            </p:cNvPr>
            <p:cNvSpPr/>
            <p:nvPr/>
          </p:nvSpPr>
          <p:spPr>
            <a:xfrm>
              <a:off x="6561691" y="214393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背景色為有點帶藍色的黑色，讓主題符合遊戲介面的風格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07072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/>
              <a:endParaRPr 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26FB33-0150-4B8C-9AA5-DDBC0AF49F39}"/>
                </a:ext>
              </a:extLst>
            </p:cNvPr>
            <p:cNvSpPr/>
            <p:nvPr/>
          </p:nvSpPr>
          <p:spPr>
            <a:xfrm>
              <a:off x="6561691" y="1973402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  <a:p>
              <a:pPr>
                <a:lnSpc>
                  <a:spcPct val="150000"/>
                </a:lnSpc>
              </a:pPr>
              <a:endParaRPr lang="en-US" altLang="zh-TW" sz="2000" b="1" spc="3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CCDBFD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5674D06-C082-4EFB-8F21-29215570EA93}"/>
                </a:ext>
              </a:extLst>
            </p:cNvPr>
            <p:cNvSpPr/>
            <p:nvPr/>
          </p:nvSpPr>
          <p:spPr>
            <a:xfrm>
              <a:off x="6561691" y="5177288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200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在藍紫色系中醒目的暗黃色，只用在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C4A76C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B35A103D-4E00-465C-A09B-0640DAFA9AA4}"/>
              </a:ext>
            </a:extLst>
          </p:cNvPr>
          <p:cNvSpPr/>
          <p:nvPr/>
        </p:nvSpPr>
        <p:spPr>
          <a:xfrm>
            <a:off x="2588798" y="-12714"/>
            <a:ext cx="3190209" cy="68643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89097"/>
            <a:chOff x="3332196" y="214393"/>
            <a:chExt cx="2020824" cy="648909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4531615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3092541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5970689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653467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172E"/>
                </a:solidFill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986C556-B1DB-46DB-B459-9E5BBC32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3" y="-12715"/>
            <a:ext cx="3258407" cy="68643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4144840" y="334298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技術使用 </a:t>
            </a:r>
            <a:r>
              <a:rPr lang="en-US" altLang="zh-TW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 Git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87AF65-79A0-4F86-97F0-040A3B26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50" y="1429421"/>
            <a:ext cx="7037699" cy="5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414" y="2766218"/>
            <a:ext cx="7009171" cy="1325563"/>
          </a:xfrm>
        </p:spPr>
        <p:txBody>
          <a:bodyPr/>
          <a:lstStyle/>
          <a:p>
            <a:r>
              <a:rPr lang="en-US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50167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0984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252210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網站架構</a:t>
            </a:r>
            <a:endParaRPr lang="en-US" sz="5400" dirty="0">
              <a:solidFill>
                <a:srgbClr val="CCDBFD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08DCE139-F0E7-489E-B82E-EEBF72739E5D}"/>
              </a:ext>
            </a:extLst>
          </p:cNvPr>
          <p:cNvSpPr/>
          <p:nvPr/>
        </p:nvSpPr>
        <p:spPr>
          <a:xfrm>
            <a:off x="3935788" y="2134711"/>
            <a:ext cx="1263396" cy="459862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主頁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511919DF-A70F-446B-8CB8-BCEA791DD3EC}"/>
              </a:ext>
            </a:extLst>
          </p:cNvPr>
          <p:cNvSpPr/>
          <p:nvPr/>
        </p:nvSpPr>
        <p:spPr>
          <a:xfrm>
            <a:off x="5199184" y="4868422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48F05695-70F8-4683-BE7F-DD952B7BC0BD}"/>
              </a:ext>
            </a:extLst>
          </p:cNvPr>
          <p:cNvSpPr/>
          <p:nvPr/>
        </p:nvSpPr>
        <p:spPr>
          <a:xfrm>
            <a:off x="5199184" y="3205889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EECE8DE9-6AA0-4547-900E-92A393F8658C}"/>
              </a:ext>
            </a:extLst>
          </p:cNvPr>
          <p:cNvSpPr/>
          <p:nvPr/>
        </p:nvSpPr>
        <p:spPr>
          <a:xfrm>
            <a:off x="7094277" y="4058942"/>
            <a:ext cx="126339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7D1FD595-2D32-4EC4-A8DC-F5D27BC0A3A6}"/>
              </a:ext>
            </a:extLst>
          </p:cNvPr>
          <p:cNvSpPr/>
          <p:nvPr/>
        </p:nvSpPr>
        <p:spPr>
          <a:xfrm>
            <a:off x="7094277" y="2352834"/>
            <a:ext cx="1438656" cy="459861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菁英配置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E462EEA5-CEC6-4286-8E9F-C0632D158280}"/>
              </a:ext>
            </a:extLst>
          </p:cNvPr>
          <p:cNvSpPr/>
          <p:nvPr/>
        </p:nvSpPr>
        <p:spPr>
          <a:xfrm>
            <a:off x="7094277" y="3030780"/>
            <a:ext cx="1263396" cy="810077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裝備</a:t>
            </a:r>
            <a:r>
              <a:rPr lang="en-US" altLang="zh-TW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符文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75E2617-7FA4-4F77-825F-FB14625FE122}"/>
              </a:ext>
            </a:extLst>
          </p:cNvPr>
          <p:cNvCxnSpPr>
            <a:cxnSpLocks/>
          </p:cNvCxnSpPr>
          <p:nvPr/>
        </p:nvCxnSpPr>
        <p:spPr>
          <a:xfrm>
            <a:off x="4567486" y="3435819"/>
            <a:ext cx="631698" cy="0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3362BBDA-F1C0-41A5-BD90-42F8D34095E1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 rot="16200000" flipH="1">
            <a:off x="3631445" y="3530614"/>
            <a:ext cx="2503780" cy="63169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C56C332-114E-4EE9-AF73-E1E6AADA3F4F}"/>
              </a:ext>
            </a:extLst>
          </p:cNvPr>
          <p:cNvCxnSpPr>
            <a:cxnSpLocks/>
          </p:cNvCxnSpPr>
          <p:nvPr/>
        </p:nvCxnSpPr>
        <p:spPr>
          <a:xfrm>
            <a:off x="6462580" y="3435819"/>
            <a:ext cx="631698" cy="0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03344133-BBF7-4A05-9B71-056DF91A6869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6756889" y="2582765"/>
            <a:ext cx="337389" cy="853054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DD19F507-94FE-4730-B04D-A91918436D56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6756889" y="3435819"/>
            <a:ext cx="337389" cy="853054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CFEC5A33-43DA-4CF8-99F9-DC38836612D5}"/>
              </a:ext>
            </a:extLst>
          </p:cNvPr>
          <p:cNvCxnSpPr>
            <a:stCxn id="10" idx="3"/>
            <a:endCxn id="32" idx="2"/>
          </p:cNvCxnSpPr>
          <p:nvPr/>
        </p:nvCxnSpPr>
        <p:spPr>
          <a:xfrm flipV="1">
            <a:off x="6462580" y="4518803"/>
            <a:ext cx="1263395" cy="579550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514211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259196" y="310896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505067" y="4522724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279515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2831966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760602" y="122936"/>
            <a:ext cx="1926336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505587" y="2375408"/>
            <a:ext cx="2181351" cy="1982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751458" y="4013814"/>
            <a:ext cx="1935480" cy="15536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525906" y="6077966"/>
            <a:ext cx="2161032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3277327" y="2441824"/>
            <a:ext cx="5935500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253</Words>
  <Application>Microsoft Office PowerPoint</Application>
  <PresentationFormat>寬螢幕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Friz Quadrata Std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83</cp:revision>
  <dcterms:created xsi:type="dcterms:W3CDTF">2020-04-26T11:32:33Z</dcterms:created>
  <dcterms:modified xsi:type="dcterms:W3CDTF">2020-04-29T09:40:55Z</dcterms:modified>
</cp:coreProperties>
</file>