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6" r:id="rId5"/>
    <p:sldId id="260" r:id="rId6"/>
    <p:sldId id="262" r:id="rId7"/>
    <p:sldId id="261" r:id="rId8"/>
    <p:sldId id="263" r:id="rId9"/>
    <p:sldId id="264" r:id="rId10"/>
    <p:sldId id="257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A76C"/>
    <a:srgbClr val="CCDBFD"/>
    <a:srgbClr val="17172E"/>
    <a:srgbClr val="BBBEDB"/>
    <a:srgbClr val="FF3399"/>
    <a:srgbClr val="00FFFF"/>
    <a:srgbClr val="BDA168"/>
    <a:srgbClr val="070720"/>
    <a:srgbClr val="203864"/>
    <a:srgbClr val="142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22C06-9951-497D-82A7-26A0BD488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EE998B-1AD6-4D88-ACEA-04F686618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709C7-7B67-4552-9586-10BBAA3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218AEE-F926-4A57-A24E-79140DB9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93AF0-8F42-4BD7-9B12-4A1F6A1F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357BD-8C66-4B1A-B199-AB02753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16F920-AF4B-4AC9-A3E9-75ABAEE69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D4B26-1856-4221-AB81-82FF9791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716AD0-7F28-4BBD-A140-8D9722EE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94C5CB-709E-4079-944E-2048C16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3E015A-8EA5-46C3-9E70-1A9F32F1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8F5F38-9C57-4CDD-8EA2-E3497AF1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F8DD3C-FD22-409E-8DAC-957079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00ADB-97E8-4763-B1B0-4E14D6A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238CC-3744-45DA-9633-28633FF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C5E06-1EA1-4186-B0D0-63CE934C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DFCA24-5516-4F79-8893-075DC2EA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4B2A3-C3EF-4964-8134-EA3E3A0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87BF5A-C2E0-4ACE-BE2C-B914594A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0A5EB-8CE2-4D7E-B14E-9A868278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27721-6BFF-430B-8C9E-76C1154F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A213E9-10E5-4557-AA10-7280CD72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8B48C-5E5F-4E50-BF0A-7F44E09D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2708E-873A-40B2-9089-F76CC99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FC570-3FDA-4C01-A8F1-2155C0F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2068-4FB2-4FC9-B21D-A53B2A9C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20260-C311-4CE0-BE0B-6880AF0AB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95A9ED-C295-4E5D-AD29-FBBD837B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B1F1E0-4B27-40E2-9B86-4CD68759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E6DAAA-82C8-4E60-BD2F-CF34C71A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74B25-2979-47EE-8562-06430A73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F8245-1CB3-427A-A3EC-3C93569C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83A604-EDB7-4147-8811-3FF52F77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8627A1-DB1F-4523-91EC-F7CAFC249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15187C-E29D-40ED-8AC5-9339870C5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2C4446-9000-4C4D-8FA4-A2D5362E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B20F0D-B293-42AB-9EB1-84B81022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3D14CF-3AFC-459C-A494-CC1B0751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F83A14-DE08-4446-9484-919B889E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2E161-E564-4D37-ACB5-AC27CE28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48FCEC-DCF0-4C67-BB37-3D3A510D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BE43F5-2EEA-4B91-8F24-9232CD6C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D0F0E8-578A-4CF7-BF30-1E39F708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7332C1-9469-4D9F-8610-0712265C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67D775-AF42-4FBD-92A7-2C05EC50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A4D6FC-58C8-476B-B95E-5BF7A5DE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D374F-86CF-4097-9130-F71633B7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42509E-5598-40F0-8C75-064A6606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456184-B38D-4560-B741-93AF0BB1C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0C4B4-B0A5-45DB-9DC6-DB475CDC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982D1-8C53-4A1C-A00F-C81CDBDE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64B059-B8B3-483E-AD46-C64A070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BC98E-7423-4651-8197-2CA2749C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9375B0-23D5-489B-B18E-AA680EB64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40E53E-FD6C-4006-8D43-7AFAAA2F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7B5276-161D-4084-9126-BC019E1E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894D1-B287-4C12-9377-041F1EE6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A4456E-B12A-410E-BE76-538EBBE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2547B2-672B-48DD-A783-D5404ABA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E0944-E332-49CF-AE89-38549E6D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C59AFB-CD4C-4447-9AC4-7142F7BE6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8DADB-596B-4F5B-9F54-A1ED25E57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FD97EC-F9B1-43B0-8A0A-BE703826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1424C-197E-4E1F-84F8-DFCAD435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811" y="1466362"/>
            <a:ext cx="4730216" cy="89528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107590005 </a:t>
            </a:r>
            <a:r>
              <a:rPr lang="zh-TW" alt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莊　永</a:t>
            </a:r>
            <a:endParaRPr lang="en-US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99624DD8-1E46-411E-AF42-CA695AF78B24}"/>
              </a:ext>
            </a:extLst>
          </p:cNvPr>
          <p:cNvSpPr/>
          <p:nvPr/>
        </p:nvSpPr>
        <p:spPr>
          <a:xfrm>
            <a:off x="0" y="-1"/>
            <a:ext cx="8686800" cy="6858001"/>
          </a:xfrm>
          <a:custGeom>
            <a:avLst/>
            <a:gdLst>
              <a:gd name="connsiteX0" fmla="*/ 8792 w 7464669"/>
              <a:gd name="connsiteY0" fmla="*/ 0 h 6972300"/>
              <a:gd name="connsiteX1" fmla="*/ 4703885 w 7464669"/>
              <a:gd name="connsiteY1" fmla="*/ 8793 h 6972300"/>
              <a:gd name="connsiteX2" fmla="*/ 7464669 w 7464669"/>
              <a:gd name="connsiteY2" fmla="*/ 6972300 h 6972300"/>
              <a:gd name="connsiteX3" fmla="*/ 0 w 7464669"/>
              <a:gd name="connsiteY3" fmla="*/ 6972300 h 6972300"/>
              <a:gd name="connsiteX4" fmla="*/ 8792 w 7464669"/>
              <a:gd name="connsiteY4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4669" h="6972300">
                <a:moveTo>
                  <a:pt x="8792" y="0"/>
                </a:moveTo>
                <a:lnTo>
                  <a:pt x="4703885" y="8793"/>
                </a:lnTo>
                <a:lnTo>
                  <a:pt x="7464669" y="6972300"/>
                </a:lnTo>
                <a:lnTo>
                  <a:pt x="0" y="6972300"/>
                </a:lnTo>
                <a:cubicBezTo>
                  <a:pt x="2931" y="4642339"/>
                  <a:pt x="5861" y="2312377"/>
                  <a:pt x="8792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D56820E-F01B-497A-B3B6-E29A8AE72926}"/>
              </a:ext>
            </a:extLst>
          </p:cNvPr>
          <p:cNvGrpSpPr/>
          <p:nvPr/>
        </p:nvGrpSpPr>
        <p:grpSpPr>
          <a:xfrm>
            <a:off x="393259" y="1994706"/>
            <a:ext cx="5839344" cy="3145010"/>
            <a:chOff x="246957" y="1856494"/>
            <a:chExt cx="5839344" cy="3145010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27C292B-C31D-4BD0-B5D2-8B6CF42377B6}"/>
                </a:ext>
              </a:extLst>
            </p:cNvPr>
            <p:cNvSpPr txBox="1"/>
            <p:nvPr/>
          </p:nvSpPr>
          <p:spPr>
            <a:xfrm>
              <a:off x="246957" y="1856494"/>
              <a:ext cx="5839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網頁設計期中報告</a:t>
              </a:r>
              <a:endParaRPr lang="en-US" altLang="zh-TW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英雄聯盟攻略網</a:t>
              </a:r>
              <a:endParaRPr 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411B412-826B-4599-8122-8D436C6E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48" y="3426154"/>
              <a:ext cx="4993563" cy="1575350"/>
            </a:xfrm>
            <a:prstGeom prst="rect">
              <a:avLst/>
            </a:prstGeom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B7C497-561F-4A22-9C40-FF90BB64A12B}"/>
              </a:ext>
            </a:extLst>
          </p:cNvPr>
          <p:cNvSpPr txBox="1"/>
          <p:nvPr/>
        </p:nvSpPr>
        <p:spPr>
          <a:xfrm flipH="1">
            <a:off x="6911342" y="2580185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107590006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 柯承亨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8D931-813F-4BA3-8C67-2A5349831E83}"/>
              </a:ext>
            </a:extLst>
          </p:cNvPr>
          <p:cNvSpPr txBox="1"/>
          <p:nvPr/>
        </p:nvSpPr>
        <p:spPr>
          <a:xfrm>
            <a:off x="7321459" y="3505406"/>
            <a:ext cx="447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107590007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劉恒育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4D5E8D-0EDB-48C8-B1E5-459620EDAD9C}"/>
              </a:ext>
            </a:extLst>
          </p:cNvPr>
          <p:cNvSpPr txBox="1"/>
          <p:nvPr/>
        </p:nvSpPr>
        <p:spPr>
          <a:xfrm>
            <a:off x="7800825" y="4431830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107590028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莊　禹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8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4F40DC28-E9E9-4537-8A70-A004C08D570A}"/>
              </a:ext>
            </a:extLst>
          </p:cNvPr>
          <p:cNvGrpSpPr/>
          <p:nvPr/>
        </p:nvGrpSpPr>
        <p:grpSpPr>
          <a:xfrm>
            <a:off x="6643986" y="214393"/>
            <a:ext cx="4965941" cy="6489097"/>
            <a:chOff x="6561691" y="214393"/>
            <a:chExt cx="4965941" cy="6489097"/>
          </a:xfrm>
          <a:solidFill>
            <a:schemeClr val="accent3">
              <a:alpha val="37000"/>
            </a:schemeClr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9DA06D-5AF0-4BA5-AAD5-42CFE6E838CB}"/>
                </a:ext>
              </a:extLst>
            </p:cNvPr>
            <p:cNvSpPr/>
            <p:nvPr/>
          </p:nvSpPr>
          <p:spPr>
            <a:xfrm>
              <a:off x="6569580" y="3704066"/>
              <a:ext cx="4958052" cy="12958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11480" rtlCol="0" anchor="ctr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pc="3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主要標題為純白色，在深色背景中可讀性高</a:t>
              </a:r>
              <a:endParaRPr lang="en-US" dirty="0"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3C50F1-87EC-426F-A549-5C8BB750F1F8}"/>
                </a:ext>
              </a:extLst>
            </p:cNvPr>
            <p:cNvSpPr/>
            <p:nvPr/>
          </p:nvSpPr>
          <p:spPr>
            <a:xfrm>
              <a:off x="6561691" y="214393"/>
              <a:ext cx="4965941" cy="1526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>
                <a:lnSpc>
                  <a:spcPct val="150000"/>
                </a:lnSpc>
              </a:pPr>
              <a:r>
                <a:rPr lang="en-US" altLang="zh-TW" sz="2000" b="1" spc="300" dirty="0">
                  <a:ln w="3175">
                    <a:noFill/>
                  </a:ln>
                  <a:solidFill>
                    <a:srgbClr val="070720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#070720</a:t>
              </a: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070720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背景色為有點帶藍色的黑色，讓主題符合遊戲介面的風格</a:t>
              </a:r>
              <a:endParaRPr lang="en-US" altLang="zh-TW" dirty="0">
                <a:ln w="3175">
                  <a:noFill/>
                </a:ln>
                <a:solidFill>
                  <a:srgbClr val="07072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/>
              <a:endParaRPr 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E26FB33-0150-4B8C-9AA5-DDBC0AF49F39}"/>
                </a:ext>
              </a:extLst>
            </p:cNvPr>
            <p:cNvSpPr/>
            <p:nvPr/>
          </p:nvSpPr>
          <p:spPr>
            <a:xfrm>
              <a:off x="6561691" y="1973402"/>
              <a:ext cx="4965941" cy="1526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zh-TW" sz="2000" b="1" spc="300" dirty="0">
                  <a:solidFill>
                    <a:srgbClr val="CCDBFD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#CCDBFD</a:t>
              </a:r>
            </a:p>
            <a:p>
              <a:pPr>
                <a:lnSpc>
                  <a:spcPct val="150000"/>
                </a:lnSpc>
              </a:pPr>
              <a:endParaRPr lang="en-US" altLang="zh-TW" sz="2000" b="1" spc="3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CCDBFD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內文為淺藍，與標題區分，符合整體色系</a:t>
              </a:r>
              <a:endParaRPr lang="en-US" altLang="zh-TW" dirty="0">
                <a:ln w="3175">
                  <a:noFill/>
                </a:ln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>
                <a:lnSpc>
                  <a:spcPct val="150000"/>
                </a:lnSpc>
              </a:pPr>
              <a:endParaRPr lang="en-US" dirty="0">
                <a:solidFill>
                  <a:srgbClr val="CCDBFD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5674D06-C082-4EFB-8F21-29215570EA93}"/>
                </a:ext>
              </a:extLst>
            </p:cNvPr>
            <p:cNvSpPr/>
            <p:nvPr/>
          </p:nvSpPr>
          <p:spPr>
            <a:xfrm>
              <a:off x="6561691" y="5177288"/>
              <a:ext cx="4965941" cy="1526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20040" rtlCol="0" anchor="t"/>
            <a:lstStyle/>
            <a:p>
              <a:pPr>
                <a:lnSpc>
                  <a:spcPct val="150000"/>
                </a:lnSpc>
              </a:pPr>
              <a:r>
                <a:rPr lang="en-US" altLang="zh-TW" sz="2000" b="1" spc="300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#C4A76C</a:t>
              </a: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在藍紫色系中醒目的暗黃色，只用在</a:t>
              </a:r>
              <a:r>
                <a:rPr lang="en-US" altLang="zh-TW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Logo</a:t>
              </a:r>
              <a:r>
                <a:rPr lang="zh-TW" altLang="en-US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上</a:t>
              </a:r>
              <a:endParaRPr lang="en-US" altLang="zh-TW" dirty="0">
                <a:ln w="3175">
                  <a:noFill/>
                </a:ln>
                <a:solidFill>
                  <a:srgbClr val="C4A76C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B35A103D-4E00-465C-A09B-0640DAFA9AA4}"/>
              </a:ext>
            </a:extLst>
          </p:cNvPr>
          <p:cNvSpPr/>
          <p:nvPr/>
        </p:nvSpPr>
        <p:spPr>
          <a:xfrm>
            <a:off x="2588798" y="-12714"/>
            <a:ext cx="3190209" cy="68643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258EBEB-372C-4B0E-B445-1DCB6E73D6B4}"/>
              </a:ext>
            </a:extLst>
          </p:cNvPr>
          <p:cNvGrpSpPr/>
          <p:nvPr/>
        </p:nvGrpSpPr>
        <p:grpSpPr>
          <a:xfrm>
            <a:off x="3332196" y="214393"/>
            <a:ext cx="2020824" cy="6489097"/>
            <a:chOff x="3332196" y="214393"/>
            <a:chExt cx="2020824" cy="648909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2EC3C64-4E87-42F7-8D79-C7277613662D}"/>
                </a:ext>
              </a:extLst>
            </p:cNvPr>
            <p:cNvSpPr/>
            <p:nvPr/>
          </p:nvSpPr>
          <p:spPr>
            <a:xfrm>
              <a:off x="3332196" y="4531615"/>
              <a:ext cx="2020824" cy="732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C63443-ABAD-4D10-959E-6C4D9094B417}"/>
                </a:ext>
              </a:extLst>
            </p:cNvPr>
            <p:cNvSpPr/>
            <p:nvPr/>
          </p:nvSpPr>
          <p:spPr>
            <a:xfrm>
              <a:off x="3332196" y="3092541"/>
              <a:ext cx="2020824" cy="732801"/>
            </a:xfrm>
            <a:prstGeom prst="rect">
              <a:avLst/>
            </a:prstGeom>
            <a:solidFill>
              <a:srgbClr val="CCD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F5D9F84-FE1A-43B2-8261-693DE68CBAF2}"/>
                </a:ext>
              </a:extLst>
            </p:cNvPr>
            <p:cNvSpPr/>
            <p:nvPr/>
          </p:nvSpPr>
          <p:spPr>
            <a:xfrm>
              <a:off x="3332196" y="5970689"/>
              <a:ext cx="2020824" cy="732801"/>
            </a:xfrm>
            <a:prstGeom prst="rect">
              <a:avLst/>
            </a:prstGeom>
            <a:solidFill>
              <a:srgbClr val="BDA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C489F5D-9504-41F6-8E2F-4C7BA9EC6284}"/>
                </a:ext>
              </a:extLst>
            </p:cNvPr>
            <p:cNvSpPr/>
            <p:nvPr/>
          </p:nvSpPr>
          <p:spPr>
            <a:xfrm>
              <a:off x="3332196" y="214393"/>
              <a:ext cx="2020824" cy="732801"/>
            </a:xfrm>
            <a:prstGeom prst="rect">
              <a:avLst/>
            </a:prstGeom>
            <a:solidFill>
              <a:srgbClr val="070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333302C-A1A5-4132-AEF3-B38938D209F0}"/>
                </a:ext>
              </a:extLst>
            </p:cNvPr>
            <p:cNvSpPr/>
            <p:nvPr/>
          </p:nvSpPr>
          <p:spPr>
            <a:xfrm>
              <a:off x="3332196" y="1653467"/>
              <a:ext cx="2020824" cy="73280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7172E"/>
                </a:solidFill>
              </a:endParaRP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C986C556-B1DB-46DB-B459-9E5BBC327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3" y="-12715"/>
            <a:ext cx="3258407" cy="68643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5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09EEAF82-EDFA-40C8-938D-B5DE3E4A05F6}"/>
              </a:ext>
            </a:extLst>
          </p:cNvPr>
          <p:cNvSpPr txBox="1">
            <a:spLocks/>
          </p:cNvSpPr>
          <p:nvPr/>
        </p:nvSpPr>
        <p:spPr>
          <a:xfrm>
            <a:off x="4144840" y="334298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技術使用 </a:t>
            </a:r>
            <a:r>
              <a:rPr lang="en-US" altLang="zh-TW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: Git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87AF65-79A0-4F86-97F0-040A3B26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50" y="1429421"/>
            <a:ext cx="7037699" cy="509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FE9D5-6EA7-4022-BD8B-A0E773A5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414" y="2766218"/>
            <a:ext cx="7009171" cy="1325563"/>
          </a:xfrm>
        </p:spPr>
        <p:txBody>
          <a:bodyPr/>
          <a:lstStyle/>
          <a:p>
            <a:r>
              <a:rPr lang="en-US" dirty="0">
                <a:solidFill>
                  <a:srgbClr val="C4A76C"/>
                </a:solidFill>
                <a:latin typeface="Friz Quadrata Std" panose="020E0602040504020404" pitchFamily="34" charset="0"/>
              </a:rPr>
              <a:t>THANK YOU FOR WATCH !</a:t>
            </a:r>
          </a:p>
        </p:txBody>
      </p:sp>
    </p:spTree>
    <p:extLst>
      <p:ext uri="{BB962C8B-B14F-4D97-AF65-F5344CB8AC3E}">
        <p14:creationId xmlns:p14="http://schemas.microsoft.com/office/powerpoint/2010/main" val="347875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8C5B3-0107-4EBE-B13F-A7D4CC77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859" y="2441025"/>
            <a:ext cx="4708281" cy="2151795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專案介紹</a:t>
            </a:r>
            <a:endParaRPr lang="en-US" sz="7200" dirty="0">
              <a:solidFill>
                <a:srgbClr val="CCDBFD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494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562767-A245-486D-86A1-CAAF6AB5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296" y="696208"/>
            <a:ext cx="3115408" cy="90976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專案背景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081092-B353-4BD4-A98F-20C7457B98C4}"/>
              </a:ext>
            </a:extLst>
          </p:cNvPr>
          <p:cNvSpPr txBox="1"/>
          <p:nvPr/>
        </p:nvSpPr>
        <p:spPr>
          <a:xfrm>
            <a:off x="3499626" y="2327256"/>
            <a:ext cx="5998938" cy="2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根據平常玩的遊戲做出攻略網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從版面設計到視覺設計練習製作網頁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做一個網頁來實習專題課程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10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81ADABF-8A53-47E8-9935-311A49F67ECA}"/>
              </a:ext>
            </a:extLst>
          </p:cNvPr>
          <p:cNvSpPr txBox="1">
            <a:spLocks/>
          </p:cNvSpPr>
          <p:nvPr/>
        </p:nvSpPr>
        <p:spPr>
          <a:xfrm>
            <a:off x="343224" y="665473"/>
            <a:ext cx="5528896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遇到的困難與需求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DD1845C5-A59F-499E-86CF-A1CE22EB9E4C}"/>
              </a:ext>
            </a:extLst>
          </p:cNvPr>
          <p:cNvSpPr txBox="1">
            <a:spLocks/>
          </p:cNvSpPr>
          <p:nvPr/>
        </p:nvSpPr>
        <p:spPr>
          <a:xfrm>
            <a:off x="6798330" y="665473"/>
            <a:ext cx="4739054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如何解決與改善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DEB4B0-13EF-468F-AE41-C9DBFF372E0D}"/>
              </a:ext>
            </a:extLst>
          </p:cNvPr>
          <p:cNvSpPr txBox="1"/>
          <p:nvPr/>
        </p:nvSpPr>
        <p:spPr>
          <a:xfrm>
            <a:off x="571090" y="2143215"/>
            <a:ext cx="5390064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網頁放在電腦版瀏覽器上看起來很單調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兩行字之間行距過大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8414A7-8F61-424B-ACE1-D1386AF52C07}"/>
              </a:ext>
            </a:extLst>
          </p:cNvPr>
          <p:cNvSpPr txBox="1"/>
          <p:nvPr/>
        </p:nvSpPr>
        <p:spPr>
          <a:xfrm>
            <a:off x="6334770" y="2143215"/>
            <a:ext cx="5666173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寬度拉到</a:t>
            </a: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1920px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，中間物件置中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使用</a:t>
            </a:r>
            <a:r>
              <a:rPr 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margin:0 0</a:t>
            </a:r>
          </a:p>
        </p:txBody>
      </p:sp>
    </p:spTree>
    <p:extLst>
      <p:ext uri="{BB962C8B-B14F-4D97-AF65-F5344CB8AC3E}">
        <p14:creationId xmlns:p14="http://schemas.microsoft.com/office/powerpoint/2010/main" val="232919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1054BC3-6B38-4AA6-9F68-9554B166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621" y="2847089"/>
            <a:ext cx="4772758" cy="1163821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專案說明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686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6AEA7C-E12C-470E-993F-36AE902CA7FB}"/>
              </a:ext>
            </a:extLst>
          </p:cNvPr>
          <p:cNvSpPr txBox="1">
            <a:spLocks/>
          </p:cNvSpPr>
          <p:nvPr/>
        </p:nvSpPr>
        <p:spPr>
          <a:xfrm>
            <a:off x="4538296" y="252210"/>
            <a:ext cx="3115408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CCDBFD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網站架構</a:t>
            </a:r>
            <a:endParaRPr lang="en-US" sz="5400" dirty="0">
              <a:solidFill>
                <a:srgbClr val="CCDBFD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3" name="流程圖: 程序 2">
            <a:extLst>
              <a:ext uri="{FF2B5EF4-FFF2-40B4-BE49-F238E27FC236}">
                <a16:creationId xmlns:a16="http://schemas.microsoft.com/office/drawing/2014/main" id="{08DCE139-F0E7-489E-B82E-EEBF72739E5D}"/>
              </a:ext>
            </a:extLst>
          </p:cNvPr>
          <p:cNvSpPr/>
          <p:nvPr/>
        </p:nvSpPr>
        <p:spPr>
          <a:xfrm>
            <a:off x="3935788" y="2134711"/>
            <a:ext cx="1263396" cy="459862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主頁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511919DF-A70F-446B-8CB8-BCEA791DD3EC}"/>
              </a:ext>
            </a:extLst>
          </p:cNvPr>
          <p:cNvSpPr/>
          <p:nvPr/>
        </p:nvSpPr>
        <p:spPr>
          <a:xfrm>
            <a:off x="5199184" y="4868422"/>
            <a:ext cx="1263396" cy="459861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連技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7" name="流程圖: 程序 26">
            <a:extLst>
              <a:ext uri="{FF2B5EF4-FFF2-40B4-BE49-F238E27FC236}">
                <a16:creationId xmlns:a16="http://schemas.microsoft.com/office/drawing/2014/main" id="{48F05695-70F8-4683-BE7F-DD952B7BC0BD}"/>
              </a:ext>
            </a:extLst>
          </p:cNvPr>
          <p:cNvSpPr/>
          <p:nvPr/>
        </p:nvSpPr>
        <p:spPr>
          <a:xfrm>
            <a:off x="5199184" y="3205889"/>
            <a:ext cx="1263396" cy="459861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英雄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2" name="流程圖: 程序 31">
            <a:extLst>
              <a:ext uri="{FF2B5EF4-FFF2-40B4-BE49-F238E27FC236}">
                <a16:creationId xmlns:a16="http://schemas.microsoft.com/office/drawing/2014/main" id="{EECE8DE9-6AA0-4547-900E-92A393F8658C}"/>
              </a:ext>
            </a:extLst>
          </p:cNvPr>
          <p:cNvSpPr/>
          <p:nvPr/>
        </p:nvSpPr>
        <p:spPr>
          <a:xfrm>
            <a:off x="7094277" y="4058942"/>
            <a:ext cx="1263396" cy="459861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連技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3" name="流程圖: 程序 32">
            <a:extLst>
              <a:ext uri="{FF2B5EF4-FFF2-40B4-BE49-F238E27FC236}">
                <a16:creationId xmlns:a16="http://schemas.microsoft.com/office/drawing/2014/main" id="{7D1FD595-2D32-4EC4-A8DC-F5D27BC0A3A6}"/>
              </a:ext>
            </a:extLst>
          </p:cNvPr>
          <p:cNvSpPr/>
          <p:nvPr/>
        </p:nvSpPr>
        <p:spPr>
          <a:xfrm>
            <a:off x="7094277" y="2352834"/>
            <a:ext cx="1438656" cy="459861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菁英配置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4" name="流程圖: 程序 33">
            <a:extLst>
              <a:ext uri="{FF2B5EF4-FFF2-40B4-BE49-F238E27FC236}">
                <a16:creationId xmlns:a16="http://schemas.microsoft.com/office/drawing/2014/main" id="{E462EEA5-CEC6-4286-8E9F-C0632D158280}"/>
              </a:ext>
            </a:extLst>
          </p:cNvPr>
          <p:cNvSpPr/>
          <p:nvPr/>
        </p:nvSpPr>
        <p:spPr>
          <a:xfrm>
            <a:off x="7094277" y="3030780"/>
            <a:ext cx="1263396" cy="810077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裝備</a:t>
            </a:r>
            <a:r>
              <a:rPr lang="en-US" altLang="zh-TW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&amp;</a:t>
            </a:r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endParaRPr lang="en-US" altLang="zh-TW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符文</a:t>
            </a:r>
            <a:endParaRPr lang="en-US" altLang="zh-TW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75E2617-7FA4-4F77-825F-FB14625FE122}"/>
              </a:ext>
            </a:extLst>
          </p:cNvPr>
          <p:cNvCxnSpPr>
            <a:cxnSpLocks/>
          </p:cNvCxnSpPr>
          <p:nvPr/>
        </p:nvCxnSpPr>
        <p:spPr>
          <a:xfrm>
            <a:off x="4567486" y="3435819"/>
            <a:ext cx="631698" cy="0"/>
          </a:xfrm>
          <a:prstGeom prst="line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3362BBDA-F1C0-41A5-BD90-42F8D34095E1}"/>
              </a:ext>
            </a:extLst>
          </p:cNvPr>
          <p:cNvCxnSpPr>
            <a:cxnSpLocks/>
            <a:stCxn id="3" idx="2"/>
            <a:endCxn id="10" idx="1"/>
          </p:cNvCxnSpPr>
          <p:nvPr/>
        </p:nvCxnSpPr>
        <p:spPr>
          <a:xfrm rot="16200000" flipH="1">
            <a:off x="3631445" y="3530614"/>
            <a:ext cx="2503780" cy="631698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3C56C332-114E-4EE9-AF73-E1E6AADA3F4F}"/>
              </a:ext>
            </a:extLst>
          </p:cNvPr>
          <p:cNvCxnSpPr>
            <a:cxnSpLocks/>
          </p:cNvCxnSpPr>
          <p:nvPr/>
        </p:nvCxnSpPr>
        <p:spPr>
          <a:xfrm>
            <a:off x="6462580" y="3435819"/>
            <a:ext cx="631698" cy="0"/>
          </a:xfrm>
          <a:prstGeom prst="line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03344133-BBF7-4A05-9B71-056DF91A6869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6756889" y="2582765"/>
            <a:ext cx="337389" cy="853054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DD19F507-94FE-4730-B04D-A91918436D56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6756889" y="3435819"/>
            <a:ext cx="337389" cy="853054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CFEC5A33-43DA-4CF8-99F9-DC38836612D5}"/>
              </a:ext>
            </a:extLst>
          </p:cNvPr>
          <p:cNvCxnSpPr>
            <a:stCxn id="10" idx="3"/>
            <a:endCxn id="32" idx="2"/>
          </p:cNvCxnSpPr>
          <p:nvPr/>
        </p:nvCxnSpPr>
        <p:spPr>
          <a:xfrm flipV="1">
            <a:off x="6462580" y="4518803"/>
            <a:ext cx="1263395" cy="579550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23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B767BE6-4B42-4DC0-8366-9E55B1E1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76" y="0"/>
            <a:ext cx="324639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2DE238D-40A6-4407-8B2E-36D812770151}"/>
              </a:ext>
            </a:extLst>
          </p:cNvPr>
          <p:cNvSpPr/>
          <p:nvPr/>
        </p:nvSpPr>
        <p:spPr>
          <a:xfrm>
            <a:off x="1514211" y="17780"/>
            <a:ext cx="3246391" cy="210312"/>
          </a:xfrm>
          <a:prstGeom prst="rect">
            <a:avLst/>
          </a:prstGeom>
          <a:solidFill>
            <a:srgbClr val="00FFFF">
              <a:alpha val="20000"/>
            </a:srgbClr>
          </a:solidFill>
          <a:ln w="63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761162-056D-46D2-ADDE-2AF7AB30B29A}"/>
              </a:ext>
            </a:extLst>
          </p:cNvPr>
          <p:cNvSpPr/>
          <p:nvPr/>
        </p:nvSpPr>
        <p:spPr>
          <a:xfrm>
            <a:off x="1259196" y="310896"/>
            <a:ext cx="3246391" cy="4129024"/>
          </a:xfrm>
          <a:prstGeom prst="rect">
            <a:avLst/>
          </a:prstGeom>
          <a:solidFill>
            <a:srgbClr val="00B050">
              <a:alpha val="20000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6AA9CD-B028-4CE7-BDD6-2BDD507E91FB}"/>
              </a:ext>
            </a:extLst>
          </p:cNvPr>
          <p:cNvSpPr/>
          <p:nvPr/>
        </p:nvSpPr>
        <p:spPr>
          <a:xfrm>
            <a:off x="1505067" y="4522724"/>
            <a:ext cx="3246391" cy="2089404"/>
          </a:xfrm>
          <a:prstGeom prst="rect">
            <a:avLst/>
          </a:prstGeom>
          <a:solidFill>
            <a:srgbClr val="FFC000">
              <a:alpha val="20000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8C3214-8F55-4E06-8BCE-771BDA0FB19E}"/>
              </a:ext>
            </a:extLst>
          </p:cNvPr>
          <p:cNvSpPr/>
          <p:nvPr/>
        </p:nvSpPr>
        <p:spPr>
          <a:xfrm>
            <a:off x="1279515" y="6629908"/>
            <a:ext cx="3246391" cy="210312"/>
          </a:xfrm>
          <a:prstGeom prst="rect">
            <a:avLst/>
          </a:prstGeom>
          <a:solidFill>
            <a:srgbClr val="FF3399">
              <a:alpha val="20000"/>
            </a:srgbClr>
          </a:solidFill>
          <a:ln w="63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FB0BC2-9539-474F-8CCD-22624A5902D1}"/>
              </a:ext>
            </a:extLst>
          </p:cNvPr>
          <p:cNvSpPr txBox="1"/>
          <p:nvPr/>
        </p:nvSpPr>
        <p:spPr>
          <a:xfrm>
            <a:off x="6686938" y="902577"/>
            <a:ext cx="2831966" cy="461665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網站</a:t>
            </a:r>
            <a:r>
              <a: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Logo</a:t>
            </a:r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和導覽列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93EDAA-ECFC-4087-80E7-CA4C623FABAC}"/>
              </a:ext>
            </a:extLst>
          </p:cNvPr>
          <p:cNvSpPr txBox="1"/>
          <p:nvPr/>
        </p:nvSpPr>
        <p:spPr>
          <a:xfrm>
            <a:off x="6686938" y="2342779"/>
            <a:ext cx="2831966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主要資訊欄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37685B8-B79C-46EC-AE9D-E44C60F4492E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4760602" y="122936"/>
            <a:ext cx="1926336" cy="1010474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8C5A369-1738-4831-B754-C69ED854254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505587" y="2375408"/>
            <a:ext cx="2181351" cy="1982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BDF043F-B54F-4EEF-A71F-1BB90F2B9846}"/>
              </a:ext>
            </a:extLst>
          </p:cNvPr>
          <p:cNvSpPr txBox="1"/>
          <p:nvPr/>
        </p:nvSpPr>
        <p:spPr>
          <a:xfrm>
            <a:off x="6686938" y="3782981"/>
            <a:ext cx="2831966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B7D20AB-091A-466A-AB6B-5E05114CD789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4751458" y="4013814"/>
            <a:ext cx="1935480" cy="15536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5465B55-FBE4-4F26-B478-D7AEA9EC1450}"/>
              </a:ext>
            </a:extLst>
          </p:cNvPr>
          <p:cNvSpPr txBox="1"/>
          <p:nvPr/>
        </p:nvSpPr>
        <p:spPr>
          <a:xfrm>
            <a:off x="6686938" y="5847133"/>
            <a:ext cx="2831966" cy="461665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8411A55-A705-4284-848B-E79477A126AE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 flipV="1">
            <a:off x="4525906" y="6077966"/>
            <a:ext cx="2161032" cy="657098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6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80EAE2-4618-4D35-9555-AE01142A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60" y="2862995"/>
            <a:ext cx="3985480" cy="11320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設計概念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97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17F934E-4514-459B-8E27-D756DE493911}"/>
              </a:ext>
            </a:extLst>
          </p:cNvPr>
          <p:cNvSpPr txBox="1">
            <a:spLocks/>
          </p:cNvSpPr>
          <p:nvPr/>
        </p:nvSpPr>
        <p:spPr>
          <a:xfrm>
            <a:off x="4144840" y="601440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創作發想描述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2AFB84-F78F-4F3C-9071-0A990831DEE6}"/>
              </a:ext>
            </a:extLst>
          </p:cNvPr>
          <p:cNvSpPr txBox="1"/>
          <p:nvPr/>
        </p:nvSpPr>
        <p:spPr>
          <a:xfrm>
            <a:off x="2412087" y="2256702"/>
            <a:ext cx="7317129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構想為玩家在遊戲和攻略網間可以不影響遊戲體驗下無縫切換，以英雄聯盟中常見到的配色及風格來製作攻略網，讓玩家能更沉浸在遊戲世界裡。</a:t>
            </a: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29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253</Words>
  <Application>Microsoft Office PowerPoint</Application>
  <PresentationFormat>寬螢幕</PresentationFormat>
  <Paragraphs>47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4" baseType="lpstr">
      <vt:lpstr>Noto Sans CJK TC Bold</vt:lpstr>
      <vt:lpstr>Noto Sans CJK TC DemiLight</vt:lpstr>
      <vt:lpstr>Noto Sans CJK TC Medium</vt:lpstr>
      <vt:lpstr>Noto Sans Mono CJK TC Regular</vt:lpstr>
      <vt:lpstr>Yu Gothic Medium</vt:lpstr>
      <vt:lpstr>Yu Gothic UI Semibold</vt:lpstr>
      <vt:lpstr>新細明體</vt:lpstr>
      <vt:lpstr>Arial</vt:lpstr>
      <vt:lpstr>Calibri</vt:lpstr>
      <vt:lpstr>Calibri Light</vt:lpstr>
      <vt:lpstr>Friz Quadrata Std</vt:lpstr>
      <vt:lpstr>Office 佈景主題</vt:lpstr>
      <vt:lpstr>107590005 莊　永</vt:lpstr>
      <vt:lpstr>專案介紹</vt:lpstr>
      <vt:lpstr>專案背景</vt:lpstr>
      <vt:lpstr>PowerPoint 簡報</vt:lpstr>
      <vt:lpstr>專案說明</vt:lpstr>
      <vt:lpstr>PowerPoint 簡報</vt:lpstr>
      <vt:lpstr>PowerPoint 簡報</vt:lpstr>
      <vt:lpstr>設計概念</vt:lpstr>
      <vt:lpstr>PowerPoint 簡報</vt:lpstr>
      <vt:lpstr>PowerPoint 簡報</vt:lpstr>
      <vt:lpstr>PowerPoint 簡報</vt:lpstr>
      <vt:lpstr>THANK YOU FOR WATCH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YzH</dc:creator>
  <cp:lastModifiedBy>YzH</cp:lastModifiedBy>
  <cp:revision>82</cp:revision>
  <dcterms:created xsi:type="dcterms:W3CDTF">2020-04-26T11:32:33Z</dcterms:created>
  <dcterms:modified xsi:type="dcterms:W3CDTF">2020-04-29T09:36:28Z</dcterms:modified>
</cp:coreProperties>
</file>