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168"/>
    <a:srgbClr val="FFFFFF"/>
    <a:srgbClr val="BBBEDB"/>
    <a:srgbClr val="070720"/>
    <a:srgbClr val="142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107590005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7C292B-C31D-4BD0-B5D2-8B6CF42377B6}"/>
              </a:ext>
            </a:extLst>
          </p:cNvPr>
          <p:cNvSpPr txBox="1"/>
          <p:nvPr/>
        </p:nvSpPr>
        <p:spPr>
          <a:xfrm>
            <a:off x="167755" y="1576817"/>
            <a:ext cx="5839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網頁設計期中報告</a:t>
            </a:r>
            <a:endParaRPr lang="en-US" altLang="zh-TW" sz="4800" dirty="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algn="dist"/>
            <a:r>
              <a:rPr lang="zh-TW" alt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英雄聯盟攻略網</a:t>
            </a:r>
            <a:endParaRPr lang="en-US" sz="4800" dirty="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11B412-826B-4599-8122-8D436C6E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" y="3338886"/>
            <a:ext cx="6145301" cy="193869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D9DA06D-5AF0-4BA5-AAD5-42CFE6E838CB}"/>
              </a:ext>
            </a:extLst>
          </p:cNvPr>
          <p:cNvSpPr/>
          <p:nvPr/>
        </p:nvSpPr>
        <p:spPr>
          <a:xfrm>
            <a:off x="6978167" y="2551396"/>
            <a:ext cx="4501654" cy="17552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C50F1-87EC-426F-A549-5C8BB750F1F8}"/>
              </a:ext>
            </a:extLst>
          </p:cNvPr>
          <p:cNvSpPr/>
          <p:nvPr/>
        </p:nvSpPr>
        <p:spPr>
          <a:xfrm>
            <a:off x="6978167" y="197346"/>
            <a:ext cx="4501655" cy="17552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23026-DD27-4733-9ED0-4B236124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332" y="299219"/>
            <a:ext cx="4847490" cy="1662123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RGB(7,7,32)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使用深藍色為背景色，讓主題符合遊戲介面的風格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DBAB21-D7D4-4C92-9671-0ED515AF0FC7}"/>
              </a:ext>
            </a:extLst>
          </p:cNvPr>
          <p:cNvSpPr txBox="1"/>
          <p:nvPr/>
        </p:nvSpPr>
        <p:spPr>
          <a:xfrm>
            <a:off x="6632333" y="2546476"/>
            <a:ext cx="4780082" cy="1724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RGB(255,255,255)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用白色來當字體的顏色，在深色背景中可讀性較高</a:t>
            </a:r>
            <a:endParaRPr 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DFE4ED-745E-469F-ADB6-D1B4C9894FF0}"/>
              </a:ext>
            </a:extLst>
          </p:cNvPr>
          <p:cNvSpPr txBox="1"/>
          <p:nvPr/>
        </p:nvSpPr>
        <p:spPr>
          <a:xfrm>
            <a:off x="193432" y="197346"/>
            <a:ext cx="6093069" cy="646330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		</a:t>
            </a:r>
            <a:r>
              <a:rPr lang="zh-TW" altLang="en-US" dirty="0"/>
              <a:t>  </a:t>
            </a:r>
            <a:r>
              <a:rPr lang="zh-TW" altLang="en-US" b="1" dirty="0">
                <a:latin typeface="+mj-ea"/>
                <a:ea typeface="+mj-ea"/>
              </a:rPr>
              <a:t>圖</a:t>
            </a:r>
            <a:endParaRPr lang="en-US" altLang="zh-TW" b="1" dirty="0">
              <a:latin typeface="+mj-ea"/>
              <a:ea typeface="+mj-ea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B65CE87-B9E9-4A00-B907-32B6670C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1" y="197346"/>
            <a:ext cx="6093069" cy="653756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BA825F-C8D5-49CC-A79D-14FFE42F87DD}"/>
              </a:ext>
            </a:extLst>
          </p:cNvPr>
          <p:cNvSpPr/>
          <p:nvPr/>
        </p:nvSpPr>
        <p:spPr>
          <a:xfrm>
            <a:off x="6978167" y="4905447"/>
            <a:ext cx="4501654" cy="17552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C11EE9-9A54-4A99-9E90-548D6F1B522A}"/>
              </a:ext>
            </a:extLst>
          </p:cNvPr>
          <p:cNvSpPr txBox="1"/>
          <p:nvPr/>
        </p:nvSpPr>
        <p:spPr>
          <a:xfrm>
            <a:off x="6632331" y="5243222"/>
            <a:ext cx="4780083" cy="107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把連結放在英雄的頭像，可以快速尋找並點擊前往攻略</a:t>
            </a:r>
            <a:endParaRPr 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BBBEDB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BBBEDB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BBBE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BBBEDB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805296" y="2149317"/>
            <a:ext cx="5567304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34322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BBBE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BBBEDB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9833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BBBE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BBBEDB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224206" y="2143216"/>
            <a:ext cx="5766932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714803" y="2143215"/>
            <a:ext cx="4906107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BBBED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BBBEDB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175904" y="252210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BBBEDB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網站架構</a:t>
            </a:r>
            <a:endParaRPr lang="en-US" sz="5400" dirty="0">
              <a:solidFill>
                <a:srgbClr val="BBBEDB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08DCE139-F0E7-489E-B82E-EEBF72739E5D}"/>
              </a:ext>
            </a:extLst>
          </p:cNvPr>
          <p:cNvSpPr/>
          <p:nvPr/>
        </p:nvSpPr>
        <p:spPr>
          <a:xfrm>
            <a:off x="5464302" y="252210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主頁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3DBE899-D520-4046-A7A9-25E811C8830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1014984"/>
            <a:ext cx="0" cy="374904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511919DF-A70F-446B-8CB8-BCEA791DD3EC}"/>
              </a:ext>
            </a:extLst>
          </p:cNvPr>
          <p:cNvSpPr/>
          <p:nvPr/>
        </p:nvSpPr>
        <p:spPr>
          <a:xfrm>
            <a:off x="4200906" y="1706106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排行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80B63ED-DACC-4945-BA46-AA07AD026D90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5306193" y="916299"/>
            <a:ext cx="316218" cy="1263396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圖: 程序 26">
            <a:extLst>
              <a:ext uri="{FF2B5EF4-FFF2-40B4-BE49-F238E27FC236}">
                <a16:creationId xmlns:a16="http://schemas.microsoft.com/office/drawing/2014/main" id="{48F05695-70F8-4683-BE7F-DD952B7BC0BD}"/>
              </a:ext>
            </a:extLst>
          </p:cNvPr>
          <p:cNvSpPr/>
          <p:nvPr/>
        </p:nvSpPr>
        <p:spPr>
          <a:xfrm>
            <a:off x="7714488" y="1706106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FE88C98C-32D8-4E4E-B3C4-84B272672147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7062984" y="422904"/>
            <a:ext cx="316218" cy="2250186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圖: 程序 31">
            <a:extLst>
              <a:ext uri="{FF2B5EF4-FFF2-40B4-BE49-F238E27FC236}">
                <a16:creationId xmlns:a16="http://schemas.microsoft.com/office/drawing/2014/main" id="{EECE8DE9-6AA0-4547-900E-92A393F8658C}"/>
              </a:ext>
            </a:extLst>
          </p:cNvPr>
          <p:cNvSpPr/>
          <p:nvPr/>
        </p:nvSpPr>
        <p:spPr>
          <a:xfrm>
            <a:off x="7714488" y="2894826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連技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3" name="流程圖: 程序 32">
            <a:extLst>
              <a:ext uri="{FF2B5EF4-FFF2-40B4-BE49-F238E27FC236}">
                <a16:creationId xmlns:a16="http://schemas.microsoft.com/office/drawing/2014/main" id="{7D1FD595-2D32-4EC4-A8DC-F5D27BC0A3A6}"/>
              </a:ext>
            </a:extLst>
          </p:cNvPr>
          <p:cNvSpPr/>
          <p:nvPr/>
        </p:nvSpPr>
        <p:spPr>
          <a:xfrm>
            <a:off x="9332976" y="2894826"/>
            <a:ext cx="143865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專業配置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4" name="流程圖: 程序 33">
            <a:extLst>
              <a:ext uri="{FF2B5EF4-FFF2-40B4-BE49-F238E27FC236}">
                <a16:creationId xmlns:a16="http://schemas.microsoft.com/office/drawing/2014/main" id="{E462EEA5-CEC6-4286-8E9F-C0632D158280}"/>
              </a:ext>
            </a:extLst>
          </p:cNvPr>
          <p:cNvSpPr/>
          <p:nvPr/>
        </p:nvSpPr>
        <p:spPr>
          <a:xfrm>
            <a:off x="6096000" y="2894826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建造</a:t>
            </a:r>
            <a:r>
              <a:rPr lang="en-US" altLang="zh-TW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&amp;</a:t>
            </a:r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符文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4CADF53-D330-463B-8E88-6B1D5C56C373}"/>
              </a:ext>
            </a:extLst>
          </p:cNvPr>
          <p:cNvCxnSpPr>
            <a:stCxn id="32" idx="0"/>
            <a:endCxn id="27" idx="2"/>
          </p:cNvCxnSpPr>
          <p:nvPr/>
        </p:nvCxnSpPr>
        <p:spPr>
          <a:xfrm flipV="1">
            <a:off x="8346186" y="2468880"/>
            <a:ext cx="0" cy="425946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9C7A14DE-E31F-4E00-BAE5-BD96B001B5A0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7410837" y="1959477"/>
            <a:ext cx="252210" cy="1618488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BDD4FFF8-90A3-4D66-BFCB-C3ABC5295B0A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9073140" y="1915662"/>
            <a:ext cx="252210" cy="1706118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707FB4E-F33C-4524-8696-D0B662D0C9BC}"/>
              </a:ext>
            </a:extLst>
          </p:cNvPr>
          <p:cNvSpPr txBox="1"/>
          <p:nvPr/>
        </p:nvSpPr>
        <p:spPr>
          <a:xfrm>
            <a:off x="193432" y="197346"/>
            <a:ext cx="6093069" cy="646330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		</a:t>
            </a:r>
            <a:r>
              <a:rPr lang="zh-TW" altLang="en-US" dirty="0"/>
              <a:t>  </a:t>
            </a:r>
            <a:r>
              <a:rPr lang="zh-TW" altLang="en-US" b="1" dirty="0">
                <a:latin typeface="+mj-ea"/>
                <a:ea typeface="+mj-ea"/>
              </a:rPr>
              <a:t>圖</a:t>
            </a:r>
            <a:endParaRPr lang="en-US" altLang="zh-TW" b="1" dirty="0">
              <a:latin typeface="+mj-ea"/>
              <a:ea typeface="+mj-ea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3FDAD9A-32C1-4A52-9C7F-05CD2D0DB558}"/>
              </a:ext>
            </a:extLst>
          </p:cNvPr>
          <p:cNvSpPr txBox="1">
            <a:spLocks/>
          </p:cNvSpPr>
          <p:nvPr/>
        </p:nvSpPr>
        <p:spPr>
          <a:xfrm>
            <a:off x="7756280" y="197346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BBBEDB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框架圖</a:t>
            </a:r>
            <a:endParaRPr lang="en-US" sz="5400" dirty="0">
              <a:solidFill>
                <a:srgbClr val="BBBEDB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BBBED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BBBEDB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BBBEDB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創作發想描述</a:t>
            </a:r>
            <a:endParaRPr lang="en-US" sz="4900" dirty="0">
              <a:solidFill>
                <a:srgbClr val="BBBEDB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170</Words>
  <Application>Microsoft Office PowerPoint</Application>
  <PresentationFormat>寬螢幕</PresentationFormat>
  <Paragraphs>73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微軟正黑體</vt:lpstr>
      <vt:lpstr>新細明體</vt:lpstr>
      <vt:lpstr>Arial</vt:lpstr>
      <vt:lpstr>Calibri</vt:lpstr>
      <vt:lpstr>Calibri Light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YzH</cp:lastModifiedBy>
  <cp:revision>48</cp:revision>
  <dcterms:created xsi:type="dcterms:W3CDTF">2020-04-26T11:32:33Z</dcterms:created>
  <dcterms:modified xsi:type="dcterms:W3CDTF">2020-04-28T16:47:02Z</dcterms:modified>
</cp:coreProperties>
</file>