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5" r:id="rId20"/>
    <p:sldId id="306" r:id="rId21"/>
    <p:sldId id="307" r:id="rId22"/>
    <p:sldId id="308" r:id="rId23"/>
    <p:sldId id="309" r:id="rId24"/>
    <p:sldId id="310" r:id="rId25"/>
    <p:sldId id="304" r:id="rId26"/>
    <p:sldId id="292" r:id="rId27"/>
    <p:sldId id="27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0B7"/>
    <a:srgbClr val="EC9689"/>
    <a:srgbClr val="92A8D1"/>
    <a:srgbClr val="42406F"/>
    <a:srgbClr val="E6DD32"/>
    <a:srgbClr val="E6CE1E"/>
    <a:srgbClr val="B2AD52"/>
    <a:srgbClr val="F7CBCA"/>
    <a:srgbClr val="E77D6B"/>
    <a:srgbClr val="F6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3" y="7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7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1913" y="752016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192666" y="88860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831211"/>
            <a:ext cx="2902298" cy="150246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裝備符文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影片速度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使用技巧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英雄連結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-Hover</a:t>
            </a:r>
            <a:r>
              <a:rPr lang="zh-TW" altLang="en-US" sz="2200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960120"/>
            <a:ext cx="2902298" cy="1565285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提升自我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符文介紹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免責聲明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725197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364523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503417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138726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687892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293552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1990835"/>
            <a:ext cx="0" cy="3241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1990835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626144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3C0B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EC9689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rgbClr val="EC9689"/>
                  </a:solidFill>
                </a:rPr>
                <a:t>設</a:t>
              </a:r>
              <a:r>
                <a:rPr lang="zh-TW" altLang="en-US" sz="4800" dirty="0">
                  <a:solidFill>
                    <a:srgbClr val="EC9689"/>
                  </a:solidFill>
                </a:rPr>
                <a:t>計概念</a:t>
              </a:r>
              <a:endParaRPr lang="zh-CN" altLang="en-US" sz="4800" dirty="0">
                <a:solidFill>
                  <a:srgbClr val="EC96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6728" y="91129"/>
            <a:ext cx="8629324" cy="6611423"/>
          </a:xfrm>
          <a:prstGeom prst="rect">
            <a:avLst/>
          </a:prstGeom>
          <a:solidFill>
            <a:srgbClr val="4240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92A8D1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4806" y="188408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4929" y="188409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35052" y="198137"/>
            <a:ext cx="461665" cy="647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3F508BFB-D5A4-4C0A-987C-CD927A7CE653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743059" y="970835"/>
            <a:ext cx="677108" cy="5096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57430" y="752929"/>
            <a:ext cx="923330" cy="54065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62752" y="3163627"/>
            <a:ext cx="2611131" cy="2145438"/>
            <a:chOff x="543932" y="3157437"/>
            <a:chExt cx="3771824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91058" y="4257877"/>
              <a:ext cx="1005488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43932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91058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097491" y="3163628"/>
            <a:ext cx="2584312" cy="2145437"/>
            <a:chOff x="4195064" y="3165567"/>
            <a:chExt cx="3733081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565423" y="4255863"/>
              <a:ext cx="69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195064" y="5092485"/>
              <a:ext cx="1469450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6" y="3163628"/>
            <a:ext cx="2572477" cy="2145437"/>
            <a:chOff x="8080554" y="3165567"/>
            <a:chExt cx="3715987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486416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41" y="5108961"/>
              <a:ext cx="95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十</a:t>
              </a:r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大易用性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41702" y="32580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629837" y="2190756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1651957" y="2440663"/>
            <a:ext cx="3564501" cy="1229260"/>
            <a:chOff x="1200662" y="4308290"/>
            <a:chExt cx="3600404" cy="1229260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276893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09" y="4390604"/>
              <a:ext cx="23185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缺乏英雄相關的訊息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200662" y="4877689"/>
              <a:ext cx="3600404" cy="65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r>
                <a:rPr lang="zh-TW" altLang="en-US" dirty="0"/>
                <a:t>加入</a:t>
              </a:r>
              <a:r>
                <a:rPr lang="en-US" altLang="zh-TW" dirty="0"/>
                <a:t>hover</a:t>
              </a:r>
              <a:r>
                <a:rPr lang="zh-TW" altLang="en-US" dirty="0"/>
                <a:t>使滑鼠移動到圖片上時有相關的資訊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552071" y="1395243"/>
            <a:ext cx="3470809" cy="838520"/>
            <a:chOff x="3501599" y="3833280"/>
            <a:chExt cx="3505771" cy="838520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344314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29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文字大小不同，排版不好看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716775" y="4307405"/>
              <a:ext cx="3290595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pPr algn="r"/>
              <a:r>
                <a:rPr lang="zh-TW" altLang="en-US" dirty="0"/>
                <a:t>修改統一的字體大小並重新排版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272166" y="1045720"/>
            <a:ext cx="3182605" cy="858574"/>
            <a:chOff x="5612076" y="3331876"/>
            <a:chExt cx="3214663" cy="858574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2582930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2132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標題字體太過單調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6" y="3826055"/>
              <a:ext cx="321466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  </a:t>
              </a: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採用多變化和符合主題的字體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1398601" y="4050166"/>
            <a:ext cx="3594966" cy="951625"/>
            <a:chOff x="7906468" y="2804084"/>
            <a:chExt cx="3631177" cy="951625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不同解析度瀏覽時會有困難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7906468" y="3391314"/>
              <a:ext cx="188792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</a:t>
              </a: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RWD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4929438" y="2956497"/>
            <a:ext cx="3579029" cy="926898"/>
            <a:chOff x="6800181" y="2804084"/>
            <a:chExt cx="3615079" cy="926898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231850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803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標題列太過單調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6800181" y="3366587"/>
              <a:ext cx="361507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新增更多</a:t>
              </a:r>
              <a:r>
                <a:rPr lang="en-US" altLang="zh-CN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Sitemap</a:t>
              </a: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讓網站更加完整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689916E-35E4-4A5C-A555-DBB494CBAB4B}"/>
              </a:ext>
            </a:extLst>
          </p:cNvPr>
          <p:cNvGrpSpPr/>
          <p:nvPr/>
        </p:nvGrpSpPr>
        <p:grpSpPr>
          <a:xfrm>
            <a:off x="5682530" y="4736682"/>
            <a:ext cx="3659477" cy="915780"/>
            <a:chOff x="7937240" y="2804084"/>
            <a:chExt cx="3696337" cy="915780"/>
          </a:xfrm>
        </p:grpSpPr>
        <p:sp>
          <p:nvSpPr>
            <p:cNvPr id="58" name="圆角矩形 25">
              <a:extLst>
                <a:ext uri="{FF2B5EF4-FFF2-40B4-BE49-F238E27FC236}">
                  <a16:creationId xmlns:a16="http://schemas.microsoft.com/office/drawing/2014/main" id="{09FFC918-9C69-4E32-AA06-7541A7D8907B}"/>
                </a:ext>
              </a:extLst>
            </p:cNvPr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26">
              <a:extLst>
                <a:ext uri="{FF2B5EF4-FFF2-40B4-BE49-F238E27FC236}">
                  <a16:creationId xmlns:a16="http://schemas.microsoft.com/office/drawing/2014/main" id="{BD0497C1-780D-481F-81E7-69DBCF2B026A}"/>
                </a:ext>
              </a:extLst>
            </p:cNvPr>
            <p:cNvSpPr txBox="1"/>
            <p:nvPr/>
          </p:nvSpPr>
          <p:spPr bwMode="auto">
            <a:xfrm>
              <a:off x="8452974" y="2876899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付費時沒有確認機制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27">
              <a:extLst>
                <a:ext uri="{FF2B5EF4-FFF2-40B4-BE49-F238E27FC236}">
                  <a16:creationId xmlns:a16="http://schemas.microsoft.com/office/drawing/2014/main" id="{EA9DAEB9-C910-4204-97FC-5F8A04462E79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62" name="文本框 45">
              <a:extLst>
                <a:ext uri="{FF2B5EF4-FFF2-40B4-BE49-F238E27FC236}">
                  <a16:creationId xmlns:a16="http://schemas.microsoft.com/office/drawing/2014/main" id="{48B646C2-1A3B-4E03-9CAF-17805F3BCC8F}"/>
                </a:ext>
              </a:extLst>
            </p:cNvPr>
            <p:cNvSpPr txBox="1"/>
            <p:nvPr/>
          </p:nvSpPr>
          <p:spPr bwMode="auto">
            <a:xfrm flipH="1">
              <a:off x="9357034" y="3355469"/>
              <a:ext cx="227654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新增確認付費對話框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sp>
        <p:nvSpPr>
          <p:cNvPr id="54" name="任意多边形 54">
            <a:extLst>
              <a:ext uri="{FF2B5EF4-FFF2-40B4-BE49-F238E27FC236}">
                <a16:creationId xmlns:a16="http://schemas.microsoft.com/office/drawing/2014/main" id="{74C62F38-649A-4583-A023-53FEE5E6B5A3}"/>
              </a:ext>
            </a:extLst>
          </p:cNvPr>
          <p:cNvSpPr/>
          <p:nvPr/>
        </p:nvSpPr>
        <p:spPr>
          <a:xfrm rot="5400000">
            <a:off x="10132137" y="228075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5157F94-B2D2-48C9-9CA8-D7B90B8395D0}"/>
              </a:ext>
            </a:extLst>
          </p:cNvPr>
          <p:cNvSpPr/>
          <p:nvPr/>
        </p:nvSpPr>
        <p:spPr>
          <a:xfrm rot="5400000">
            <a:off x="3221374" y="2186771"/>
            <a:ext cx="180000" cy="5431536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FD6183-31B7-4661-9B44-50657B8F96FC}"/>
              </a:ext>
            </a:extLst>
          </p:cNvPr>
          <p:cNvSpPr/>
          <p:nvPr/>
        </p:nvSpPr>
        <p:spPr>
          <a:xfrm>
            <a:off x="7365128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7EDC7E-C826-442B-9106-1DAF192595B7}"/>
              </a:ext>
            </a:extLst>
          </p:cNvPr>
          <p:cNvSpPr/>
          <p:nvPr/>
        </p:nvSpPr>
        <p:spPr>
          <a:xfrm>
            <a:off x="444960" y="-438997"/>
            <a:ext cx="180000" cy="5431536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55129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260421" y="507129"/>
            <a:ext cx="4184333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708620" y="65242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標題字體太過單調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F3C0B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採用多變化和符合主題的字體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TW" altLang="en-US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  <a:endParaRPr lang="zh-TW" altLang="en-US" sz="3200" spc="1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4B30E02-DD58-4BE7-93EB-8CEA7A95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5" y="3045066"/>
            <a:ext cx="54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6E8E223-F3A6-4156-96AB-973D8C16EFE9}"/>
              </a:ext>
            </a:extLst>
          </p:cNvPr>
          <p:cNvSpPr/>
          <p:nvPr/>
        </p:nvSpPr>
        <p:spPr>
          <a:xfrm>
            <a:off x="7480876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C86FDF-87FE-492D-B8AC-F8A77B6D51C0}"/>
              </a:ext>
            </a:extLst>
          </p:cNvPr>
          <p:cNvSpPr/>
          <p:nvPr/>
        </p:nvSpPr>
        <p:spPr>
          <a:xfrm>
            <a:off x="9070877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54">
            <a:extLst>
              <a:ext uri="{FF2B5EF4-FFF2-40B4-BE49-F238E27FC236}">
                <a16:creationId xmlns:a16="http://schemas.microsoft.com/office/drawing/2014/main" id="{453831F6-E5C5-48B5-A377-B58F339CF2CC}"/>
              </a:ext>
            </a:extLst>
          </p:cNvPr>
          <p:cNvSpPr/>
          <p:nvPr/>
        </p:nvSpPr>
        <p:spPr>
          <a:xfrm rot="5400000">
            <a:off x="1473901" y="2109566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305857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72022" y="-1175647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8961336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8961336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55065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141336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297365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824625" y="507129"/>
            <a:ext cx="513466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6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文字大小不同，排版不好看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修改統一的字體大小並重新排版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7946DBD-353B-466F-B289-393FB7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2780346"/>
            <a:ext cx="4571429" cy="26190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BE6B791-AA53-442C-BB0A-6AC59E14B844}"/>
              </a:ext>
            </a:extLst>
          </p:cNvPr>
          <p:cNvSpPr/>
          <p:nvPr/>
        </p:nvSpPr>
        <p:spPr>
          <a:xfrm>
            <a:off x="409109" y="3264357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54">
            <a:extLst>
              <a:ext uri="{FF2B5EF4-FFF2-40B4-BE49-F238E27FC236}">
                <a16:creationId xmlns:a16="http://schemas.microsoft.com/office/drawing/2014/main" id="{B059B078-43E7-490E-9BD0-8E42D5EC9A78}"/>
              </a:ext>
            </a:extLst>
          </p:cNvPr>
          <p:cNvSpPr/>
          <p:nvPr/>
        </p:nvSpPr>
        <p:spPr>
          <a:xfrm rot="5400000">
            <a:off x="1473902" y="2590482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E10D4D-3582-416B-BAEF-737C8172A8FC}"/>
              </a:ext>
            </a:extLst>
          </p:cNvPr>
          <p:cNvSpPr/>
          <p:nvPr/>
        </p:nvSpPr>
        <p:spPr>
          <a:xfrm>
            <a:off x="7522602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BE5370-96BA-4EA1-A70D-23C3803D7E23}"/>
              </a:ext>
            </a:extLst>
          </p:cNvPr>
          <p:cNvSpPr/>
          <p:nvPr/>
        </p:nvSpPr>
        <p:spPr>
          <a:xfrm>
            <a:off x="9112603" y="1828800"/>
            <a:ext cx="180000" cy="50292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421515" y="2274208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87680" y="-888286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076994" y="472429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076994" y="1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666308" y="472429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256994" y="472429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413023" y="1905714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969255" y="507129"/>
            <a:ext cx="4673454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22671" y="652427"/>
            <a:ext cx="3531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缺乏英雄相關的訊息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194514"/>
            <a:ext cx="7661810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使滑鼠移動到圖片上時有相關的資訊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0ED666-2D3B-437D-BCF9-6DFDDDB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A1D96DA-4F41-495C-9DB4-11E8A4FA22E7}"/>
              </a:ext>
            </a:extLst>
          </p:cNvPr>
          <p:cNvSpPr/>
          <p:nvPr/>
        </p:nvSpPr>
        <p:spPr>
          <a:xfrm>
            <a:off x="409109" y="-1443"/>
            <a:ext cx="180000" cy="374904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D7EA7BD-6E84-46FA-99CB-4608EED0216E}"/>
              </a:ext>
            </a:extLst>
          </p:cNvPr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03A242D6-1F98-46AD-AD54-7CA281FE110B}"/>
              </a:ext>
            </a:extLst>
          </p:cNvPr>
          <p:cNvSpPr/>
          <p:nvPr/>
        </p:nvSpPr>
        <p:spPr>
          <a:xfrm flipH="1"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999712" y="33145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45573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2189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11121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11121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70052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29121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44723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339167" y="501537"/>
            <a:ext cx="393429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894568" y="652427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標題列太過單調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新增更多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Sitemap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讓網站更加完整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38A377-10ED-464F-B336-E1F4DAE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173789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832EE19-D2FC-4E00-9224-25DF5BA541F1}"/>
              </a:ext>
            </a:extLst>
          </p:cNvPr>
          <p:cNvSpPr/>
          <p:nvPr/>
        </p:nvSpPr>
        <p:spPr>
          <a:xfrm>
            <a:off x="1728217" y="-9535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20097" y="-1260581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FED8927-69B9-4DFF-98AC-C0A50559FB50}"/>
              </a:ext>
            </a:extLst>
          </p:cNvPr>
          <p:cNvGrpSpPr/>
          <p:nvPr/>
        </p:nvGrpSpPr>
        <p:grpSpPr>
          <a:xfrm>
            <a:off x="8279411" y="3"/>
            <a:ext cx="2489587" cy="3519000"/>
            <a:chOff x="8361707" y="3"/>
            <a:chExt cx="2489587" cy="3519000"/>
          </a:xfrm>
        </p:grpSpPr>
        <p:sp>
          <p:nvSpPr>
            <p:cNvPr id="55" name="任意多边形 54"/>
            <p:cNvSpPr/>
            <p:nvPr/>
          </p:nvSpPr>
          <p:spPr>
            <a:xfrm rot="5400000">
              <a:off x="9426500" y="2274210"/>
              <a:ext cx="180000" cy="2309585"/>
            </a:xfrm>
            <a:custGeom>
              <a:avLst/>
              <a:gdLst>
                <a:gd name="connsiteX0" fmla="*/ 0 w 180000"/>
                <a:gd name="connsiteY0" fmla="*/ 2309585 h 2309585"/>
                <a:gd name="connsiteX1" fmla="*/ 0 w 180000"/>
                <a:gd name="connsiteY1" fmla="*/ 0 h 2309585"/>
                <a:gd name="connsiteX2" fmla="*/ 180000 w 180000"/>
                <a:gd name="connsiteY2" fmla="*/ 0 h 2309585"/>
                <a:gd name="connsiteX3" fmla="*/ 180000 w 180000"/>
                <a:gd name="connsiteY3" fmla="*/ 2309585 h 2309585"/>
                <a:gd name="connsiteX4" fmla="*/ 0 w 180000"/>
                <a:gd name="connsiteY4" fmla="*/ 2309585 h 23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2309585">
                  <a:moveTo>
                    <a:pt x="0" y="2309585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2309585"/>
                  </a:lnTo>
                  <a:lnTo>
                    <a:pt x="0" y="2309585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081979" y="472431"/>
              <a:ext cx="180000" cy="180000"/>
            </a:xfrm>
            <a:custGeom>
              <a:avLst/>
              <a:gdLst>
                <a:gd name="connsiteX0" fmla="*/ 0 w 180000"/>
                <a:gd name="connsiteY0" fmla="*/ 0 h 180000"/>
                <a:gd name="connsiteX1" fmla="*/ 180000 w 180000"/>
                <a:gd name="connsiteY1" fmla="*/ 0 h 180000"/>
                <a:gd name="connsiteX2" fmla="*/ 180000 w 180000"/>
                <a:gd name="connsiteY2" fmla="*/ 180000 h 180000"/>
                <a:gd name="connsiteX3" fmla="*/ 0 w 180000"/>
                <a:gd name="connsiteY3" fmla="*/ 180000 h 180000"/>
                <a:gd name="connsiteX4" fmla="*/ 0 w 180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>
                  <a:moveTo>
                    <a:pt x="0" y="0"/>
                  </a:moveTo>
                  <a:lnTo>
                    <a:pt x="180000" y="0"/>
                  </a:lnTo>
                  <a:lnTo>
                    <a:pt x="180000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081979" y="3"/>
              <a:ext cx="180000" cy="472428"/>
            </a:xfrm>
            <a:custGeom>
              <a:avLst/>
              <a:gdLst>
                <a:gd name="connsiteX0" fmla="*/ 0 w 180000"/>
                <a:gd name="connsiteY0" fmla="*/ 0 h 472428"/>
                <a:gd name="connsiteX1" fmla="*/ 180000 w 180000"/>
                <a:gd name="connsiteY1" fmla="*/ 0 h 472428"/>
                <a:gd name="connsiteX2" fmla="*/ 180000 w 180000"/>
                <a:gd name="connsiteY2" fmla="*/ 472428 h 472428"/>
                <a:gd name="connsiteX3" fmla="*/ 0 w 180000"/>
                <a:gd name="connsiteY3" fmla="*/ 472428 h 472428"/>
                <a:gd name="connsiteX4" fmla="*/ 0 w 180000"/>
                <a:gd name="connsiteY4" fmla="*/ 0 h 4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472428">
                  <a:moveTo>
                    <a:pt x="0" y="0"/>
                  </a:moveTo>
                  <a:lnTo>
                    <a:pt x="180000" y="0"/>
                  </a:lnTo>
                  <a:lnTo>
                    <a:pt x="180000" y="472428"/>
                  </a:lnTo>
                  <a:lnTo>
                    <a:pt x="0" y="47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671293" y="472431"/>
              <a:ext cx="180000" cy="180000"/>
            </a:xfrm>
            <a:custGeom>
              <a:avLst/>
              <a:gdLst>
                <a:gd name="connsiteX0" fmla="*/ 0 w 180000"/>
                <a:gd name="connsiteY0" fmla="*/ 0 h 180000"/>
                <a:gd name="connsiteX1" fmla="*/ 180000 w 180000"/>
                <a:gd name="connsiteY1" fmla="*/ 0 h 180000"/>
                <a:gd name="connsiteX2" fmla="*/ 180000 w 180000"/>
                <a:gd name="connsiteY2" fmla="*/ 180000 h 180000"/>
                <a:gd name="connsiteX3" fmla="*/ 0 w 180000"/>
                <a:gd name="connsiteY3" fmla="*/ 180000 h 180000"/>
                <a:gd name="connsiteX4" fmla="*/ 0 w 180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>
                  <a:moveTo>
                    <a:pt x="0" y="0"/>
                  </a:moveTo>
                  <a:lnTo>
                    <a:pt x="180000" y="0"/>
                  </a:lnTo>
                  <a:lnTo>
                    <a:pt x="180000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9261979" y="472431"/>
              <a:ext cx="1409314" cy="180000"/>
            </a:xfrm>
            <a:custGeom>
              <a:avLst/>
              <a:gdLst>
                <a:gd name="connsiteX0" fmla="*/ 0 w 1409314"/>
                <a:gd name="connsiteY0" fmla="*/ 0 h 180000"/>
                <a:gd name="connsiteX1" fmla="*/ 1409314 w 1409314"/>
                <a:gd name="connsiteY1" fmla="*/ 0 h 180000"/>
                <a:gd name="connsiteX2" fmla="*/ 1409314 w 1409314"/>
                <a:gd name="connsiteY2" fmla="*/ 180000 h 180000"/>
                <a:gd name="connsiteX3" fmla="*/ 0 w 1409314"/>
                <a:gd name="connsiteY3" fmla="*/ 180000 h 180000"/>
                <a:gd name="connsiteX4" fmla="*/ 0 w 1409314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314" h="180000">
                  <a:moveTo>
                    <a:pt x="0" y="0"/>
                  </a:moveTo>
                  <a:lnTo>
                    <a:pt x="1409314" y="0"/>
                  </a:lnTo>
                  <a:lnTo>
                    <a:pt x="1409314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5400000">
              <a:off x="9418008" y="1905716"/>
              <a:ext cx="2686571" cy="180000"/>
            </a:xfrm>
            <a:custGeom>
              <a:avLst/>
              <a:gdLst>
                <a:gd name="connsiteX0" fmla="*/ 0 w 2686571"/>
                <a:gd name="connsiteY0" fmla="*/ 180000 h 180000"/>
                <a:gd name="connsiteX1" fmla="*/ 0 w 2686571"/>
                <a:gd name="connsiteY1" fmla="*/ 0 h 180000"/>
                <a:gd name="connsiteX2" fmla="*/ 2686571 w 2686571"/>
                <a:gd name="connsiteY2" fmla="*/ 0 h 180000"/>
                <a:gd name="connsiteX3" fmla="*/ 2686571 w 2686571"/>
                <a:gd name="connsiteY3" fmla="*/ 180000 h 180000"/>
                <a:gd name="connsiteX4" fmla="*/ 0 w 2686571"/>
                <a:gd name="connsiteY4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571" h="180000">
                  <a:moveTo>
                    <a:pt x="0" y="180000"/>
                  </a:moveTo>
                  <a:lnTo>
                    <a:pt x="0" y="0"/>
                  </a:lnTo>
                  <a:lnTo>
                    <a:pt x="2686571" y="0"/>
                  </a:lnTo>
                  <a:lnTo>
                    <a:pt x="2686571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593007" y="507129"/>
            <a:ext cx="559790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7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不同解析度瀏覽時會有困難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RWD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07027-900A-4E19-9C96-B5FC1E0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2168419"/>
            <a:ext cx="7661810" cy="394540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F5B4E02-62F3-4F9E-855B-13D8172493CC}"/>
              </a:ext>
            </a:extLst>
          </p:cNvPr>
          <p:cNvSpPr/>
          <p:nvPr/>
        </p:nvSpPr>
        <p:spPr>
          <a:xfrm>
            <a:off x="7715275" y="6093633"/>
            <a:ext cx="182880" cy="9144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40">
            <a:extLst>
              <a:ext uri="{FF2B5EF4-FFF2-40B4-BE49-F238E27FC236}">
                <a16:creationId xmlns:a16="http://schemas.microsoft.com/office/drawing/2014/main" id="{2E9CD5B7-32BB-4801-B318-C5E6619BB5F9}"/>
              </a:ext>
            </a:extLst>
          </p:cNvPr>
          <p:cNvSpPr/>
          <p:nvPr/>
        </p:nvSpPr>
        <p:spPr>
          <a:xfrm>
            <a:off x="9304589" y="6093633"/>
            <a:ext cx="182880" cy="875202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0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9649110" y="2274209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15275" y="2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304589" y="472430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04589" y="2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893903" y="472430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484589" y="472430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9640618" y="1905715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161452" y="507129"/>
            <a:ext cx="4394227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99887" y="652427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付費時沒有確認機制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422318" y="1832350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新增確認付費對話框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預防錯誤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7381C16-7E92-4EE3-91B3-96F3292A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0" y="2940748"/>
            <a:ext cx="7772400" cy="1781175"/>
          </a:xfrm>
          <a:prstGeom prst="rect">
            <a:avLst/>
          </a:prstGeom>
        </p:spPr>
      </p:pic>
      <p:sp>
        <p:nvSpPr>
          <p:cNvPr id="20" name="任意多边形 40">
            <a:extLst>
              <a:ext uri="{FF2B5EF4-FFF2-40B4-BE49-F238E27FC236}">
                <a16:creationId xmlns:a16="http://schemas.microsoft.com/office/drawing/2014/main" id="{E6B55467-5C3E-4CD4-AAF9-F1401B4C0115}"/>
              </a:ext>
            </a:extLst>
          </p:cNvPr>
          <p:cNvSpPr/>
          <p:nvPr/>
        </p:nvSpPr>
        <p:spPr>
          <a:xfrm>
            <a:off x="9144993" y="6092371"/>
            <a:ext cx="180000" cy="138988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-36754"/>
            <a:ext cx="180000" cy="9144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9595440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17025" y="-89373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637527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140080" y="298692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140080" y="-155448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072939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320080" y="298692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072939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947610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在未來能夠加入更多的頁面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諸如選手的影片展示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還有符文搭配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還有希望可以讓更多人使用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並且進入有營收的狀況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讓網站可以長久的運行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2701B8EA-03ED-4E98-9B1A-4C1E51A8F1BC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141122"/>
            <a:chOff x="559002" y="2619489"/>
            <a:chExt cx="4421837" cy="2141122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8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8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335669"/>
              <a:ext cx="4421837" cy="142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809171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42406F"/>
                </a:solidFill>
              </a:rPr>
              <a:t>與解決方法</a:t>
            </a:r>
            <a:endParaRPr lang="zh-CN" altLang="en-US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CDF3307-713D-4B17-9734-DA4876F65248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9822" y="1417816"/>
            <a:ext cx="3570514" cy="35394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000" b="1" dirty="0">
                <a:solidFill>
                  <a:srgbClr val="42406F"/>
                </a:solidFill>
              </a:rPr>
              <a:t>與解決方法</a:t>
            </a:r>
            <a:endParaRPr lang="zh-CN" altLang="en-US" sz="20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427706" y="3503227"/>
            <a:ext cx="242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600" b="1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4037" y="1750780"/>
            <a:ext cx="4257897" cy="66172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EC96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it used?</a:t>
            </a:r>
            <a:endParaRPr lang="zh-CN" altLang="en-US" sz="4000" dirty="0">
              <a:solidFill>
                <a:srgbClr val="EC96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3400" y="232406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E77D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應用場景及使用時機</a:t>
            </a:r>
            <a:endParaRPr lang="zh-CN" altLang="en-US" b="1" dirty="0">
              <a:solidFill>
                <a:srgbClr val="E77D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699" y="2855771"/>
            <a:ext cx="4119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當你勤於練習用某隻腳色遊玩時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簡單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到</a:t>
            </a:r>
            <a:r>
              <a:rPr lang="zh-TW" altLang="en-US" sz="2200" b="1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應有盡有</a:t>
            </a:r>
            <a:endParaRPr lang="zh-CN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465580"/>
            <a:chOff x="994" y="2429"/>
            <a:chExt cx="5238" cy="2308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2308"/>
              <a:chOff x="9300" y="2727"/>
              <a:chExt cx="4472" cy="23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488653" cy="2168525"/>
            <a:chOff x="994" y="2429"/>
            <a:chExt cx="5117" cy="3415"/>
          </a:xfrm>
        </p:grpSpPr>
        <p:grpSp>
          <p:nvGrpSpPr>
            <p:cNvPr id="25" name="组合 24"/>
            <p:cNvGrpSpPr/>
            <p:nvPr/>
          </p:nvGrpSpPr>
          <p:grpSpPr>
            <a:xfrm>
              <a:off x="1640" y="2429"/>
              <a:ext cx="4471" cy="3415"/>
              <a:chOff x="9180" y="2727"/>
              <a:chExt cx="4471" cy="341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180" y="3232"/>
                <a:ext cx="4471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65847" cy="2218690"/>
            <a:chOff x="994" y="2429"/>
            <a:chExt cx="5205" cy="3494"/>
          </a:xfrm>
        </p:grpSpPr>
        <p:grpSp>
          <p:nvGrpSpPr>
            <p:cNvPr id="30" name="组合 29"/>
            <p:cNvGrpSpPr/>
            <p:nvPr/>
          </p:nvGrpSpPr>
          <p:grpSpPr>
            <a:xfrm>
              <a:off x="1101" y="2429"/>
              <a:ext cx="5098" cy="3494"/>
              <a:chOff x="8641" y="2727"/>
              <a:chExt cx="5098" cy="34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641" y="3311"/>
                <a:ext cx="5098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354992" y="4438650"/>
            <a:ext cx="4594795" cy="1360805"/>
            <a:chOff x="994" y="2429"/>
            <a:chExt cx="5238" cy="2143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2143"/>
              <a:chOff x="9300" y="2727"/>
              <a:chExt cx="4472" cy="214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807</Words>
  <Application>Microsoft Office PowerPoint</Application>
  <PresentationFormat>寬螢幕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微软雅黑 Light</vt:lpstr>
      <vt:lpstr>思源黑體 Normal</vt:lpstr>
      <vt:lpstr>方正兰亭黑_GBK</vt:lpstr>
      <vt:lpstr>方正正中黑简体</vt:lpstr>
      <vt:lpstr>Arial</vt:lpstr>
      <vt:lpstr>Calibri</vt:lpstr>
      <vt:lpstr>Friz Quadrata Std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YzH</cp:lastModifiedBy>
  <cp:revision>610</cp:revision>
  <dcterms:created xsi:type="dcterms:W3CDTF">2017-04-24T01:40:05Z</dcterms:created>
  <dcterms:modified xsi:type="dcterms:W3CDTF">2020-06-18T04:51:22Z</dcterms:modified>
</cp:coreProperties>
</file>