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FB2"/>
    <a:srgbClr val="A6A6A6"/>
    <a:srgbClr val="C4A76C"/>
    <a:srgbClr val="31334A"/>
    <a:srgbClr val="131334"/>
    <a:srgbClr val="17172E"/>
    <a:srgbClr val="070720"/>
    <a:srgbClr val="203864"/>
    <a:srgbClr val="CCCCCC"/>
    <a:srgbClr val="CC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107590005</a:t>
            </a: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4F40DC28-E9E9-4537-8A70-A004C08D570A}"/>
              </a:ext>
            </a:extLst>
          </p:cNvPr>
          <p:cNvGrpSpPr/>
          <p:nvPr/>
        </p:nvGrpSpPr>
        <p:grpSpPr>
          <a:xfrm>
            <a:off x="6643986" y="214393"/>
            <a:ext cx="4965941" cy="6489097"/>
            <a:chOff x="6561691" y="214393"/>
            <a:chExt cx="4965941" cy="6489097"/>
          </a:xfrm>
          <a:solidFill>
            <a:schemeClr val="accent3">
              <a:alpha val="37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9DA06D-5AF0-4BA5-AAD5-42CFE6E838CB}"/>
                </a:ext>
              </a:extLst>
            </p:cNvPr>
            <p:cNvSpPr/>
            <p:nvPr/>
          </p:nvSpPr>
          <p:spPr>
            <a:xfrm>
              <a:off x="6569580" y="3704066"/>
              <a:ext cx="4958052" cy="12958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11480" rtlCol="0" anchor="ctr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pc="3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主要標題為純白色，在深色背景中可讀性高</a:t>
              </a:r>
              <a:endParaRPr lang="en-US" dirty="0"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3C50F1-87EC-426F-A549-5C8BB750F1F8}"/>
                </a:ext>
              </a:extLst>
            </p:cNvPr>
            <p:cNvSpPr/>
            <p:nvPr/>
          </p:nvSpPr>
          <p:spPr>
            <a:xfrm>
              <a:off x="6561691" y="214393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070720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背景色為有點帶藍色的黑色，讓主題符合遊戲介面的風格</a:t>
              </a:r>
              <a:endParaRPr lang="en-US" altLang="zh-TW" dirty="0">
                <a:ln w="3175">
                  <a:noFill/>
                </a:ln>
                <a:solidFill>
                  <a:srgbClr val="070720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/>
              <a:endParaRPr 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26FB33-0150-4B8C-9AA5-DDBC0AF49F39}"/>
                </a:ext>
              </a:extLst>
            </p:cNvPr>
            <p:cNvSpPr/>
            <p:nvPr/>
          </p:nvSpPr>
          <p:spPr>
            <a:xfrm>
              <a:off x="6561691" y="1973402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CDBFD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內文為淺藍，與標題區分，符合整體色系</a:t>
              </a:r>
              <a:endParaRPr lang="en-US" altLang="zh-TW" dirty="0">
                <a:ln w="3175">
                  <a:noFill/>
                </a:ln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>
                <a:solidFill>
                  <a:srgbClr val="CCDBFD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5674D06-C082-4EFB-8F21-29215570EA93}"/>
                </a:ext>
              </a:extLst>
            </p:cNvPr>
            <p:cNvSpPr/>
            <p:nvPr/>
          </p:nvSpPr>
          <p:spPr>
            <a:xfrm>
              <a:off x="6561691" y="5177288"/>
              <a:ext cx="4965941" cy="15262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2004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000" b="1" spc="300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  <a:p>
              <a:pPr>
                <a:lnSpc>
                  <a:spcPct val="150000"/>
                </a:lnSpc>
              </a:pP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在藍紫色系中醒目的暗黃色，只用在</a:t>
              </a:r>
              <a:r>
                <a:rPr lang="en-US" altLang="zh-TW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Logo</a:t>
              </a:r>
              <a:r>
                <a:rPr lang="zh-TW" altLang="en-US" dirty="0">
                  <a:ln w="3175">
                    <a:noFill/>
                  </a:ln>
                  <a:solidFill>
                    <a:srgbClr val="C4A76C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上</a:t>
              </a:r>
              <a:endParaRPr lang="en-US" altLang="zh-TW" dirty="0">
                <a:ln w="3175">
                  <a:noFill/>
                </a:ln>
                <a:solidFill>
                  <a:srgbClr val="C4A76C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35A103D-4E00-465C-A09B-0640DAFA9AA4}"/>
              </a:ext>
            </a:extLst>
          </p:cNvPr>
          <p:cNvSpPr/>
          <p:nvPr/>
        </p:nvSpPr>
        <p:spPr>
          <a:xfrm>
            <a:off x="2588798" y="-12714"/>
            <a:ext cx="3190209" cy="68643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89097"/>
            <a:chOff x="3332196" y="214393"/>
            <a:chExt cx="2020824" cy="648909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4531615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3092541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5970689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653467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7172E"/>
                </a:solidFill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-12715"/>
            <a:ext cx="3258407" cy="68643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2B8A1A-EDBE-4FBD-9895-E38EE3735A34}"/>
              </a:ext>
            </a:extLst>
          </p:cNvPr>
          <p:cNvSpPr txBox="1">
            <a:spLocks/>
          </p:cNvSpPr>
          <p:nvPr/>
        </p:nvSpPr>
        <p:spPr>
          <a:xfrm>
            <a:off x="4144840" y="327194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Nav</a:t>
            </a:r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視覺回饋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6E58CF7-1A67-47E7-AB6F-D9F8FF501C79}"/>
              </a:ext>
            </a:extLst>
          </p:cNvPr>
          <p:cNvGrpSpPr/>
          <p:nvPr/>
        </p:nvGrpSpPr>
        <p:grpSpPr>
          <a:xfrm>
            <a:off x="8080554" y="3165567"/>
            <a:ext cx="3715987" cy="3099121"/>
            <a:chOff x="8972492" y="3157436"/>
            <a:chExt cx="2790656" cy="309912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68455BE-594D-4A0B-8E87-FE410F9927C4}"/>
                </a:ext>
              </a:extLst>
            </p:cNvPr>
            <p:cNvSpPr/>
            <p:nvPr/>
          </p:nvSpPr>
          <p:spPr>
            <a:xfrm>
              <a:off x="8972492" y="3157436"/>
              <a:ext cx="2790656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EA9A19-039A-49D1-AEB6-8E756CCD3BAE}"/>
                </a:ext>
              </a:extLst>
            </p:cNvPr>
            <p:cNvSpPr/>
            <p:nvPr/>
          </p:nvSpPr>
          <p:spPr>
            <a:xfrm>
              <a:off x="9750467" y="3981009"/>
              <a:ext cx="1644628" cy="81713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948D82-D655-45B7-93E8-8FC6EEA2CEB8}"/>
                </a:ext>
              </a:extLst>
            </p:cNvPr>
            <p:cNvSpPr/>
            <p:nvPr/>
          </p:nvSpPr>
          <p:spPr>
            <a:xfrm>
              <a:off x="9756357" y="4892320"/>
              <a:ext cx="1644628" cy="81713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8E19B8EE-9CFA-4935-941B-8E84D627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t="8769" r="57167" b="78496"/>
          <a:stretch/>
        </p:blipFill>
        <p:spPr>
          <a:xfrm>
            <a:off x="1135874" y="1931468"/>
            <a:ext cx="2301944" cy="873399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9555AB8C-318D-4533-B876-C7C23BD97485}"/>
              </a:ext>
            </a:extLst>
          </p:cNvPr>
          <p:cNvGrpSpPr/>
          <p:nvPr/>
        </p:nvGrpSpPr>
        <p:grpSpPr>
          <a:xfrm>
            <a:off x="4212158" y="3165567"/>
            <a:ext cx="3715987" cy="3099121"/>
            <a:chOff x="2674373" y="3428999"/>
            <a:chExt cx="2790656" cy="309912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7BF0571-271F-4B47-8806-C1098C522F6B}"/>
                </a:ext>
              </a:extLst>
            </p:cNvPr>
            <p:cNvSpPr/>
            <p:nvPr/>
          </p:nvSpPr>
          <p:spPr>
            <a:xfrm>
              <a:off x="2674373" y="3428999"/>
              <a:ext cx="2790656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8E4218-528C-4164-B082-D840AC2BBB47}"/>
                </a:ext>
              </a:extLst>
            </p:cNvPr>
            <p:cNvSpPr/>
            <p:nvPr/>
          </p:nvSpPr>
          <p:spPr>
            <a:xfrm>
              <a:off x="3424563" y="4254910"/>
              <a:ext cx="1655550" cy="814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93881B-2D98-4A31-A949-523E751544B4}"/>
                </a:ext>
              </a:extLst>
            </p:cNvPr>
            <p:cNvSpPr/>
            <p:nvPr/>
          </p:nvSpPr>
          <p:spPr>
            <a:xfrm>
              <a:off x="3424563" y="5166222"/>
              <a:ext cx="1655550" cy="814794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B508735C-8FF1-423C-9BD7-9009DC12B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5" t="9072" r="37661" b="77888"/>
          <a:stretch/>
        </p:blipFill>
        <p:spPr>
          <a:xfrm>
            <a:off x="4925961" y="1931468"/>
            <a:ext cx="2340077" cy="894227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36FD5DB-4785-4BBD-A38C-27569ED2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8" t="8769" r="17903" b="78495"/>
          <a:stretch/>
        </p:blipFill>
        <p:spPr>
          <a:xfrm>
            <a:off x="8759477" y="1941882"/>
            <a:ext cx="2418736" cy="873398"/>
          </a:xfrm>
          <a:prstGeom prst="rect">
            <a:avLst/>
          </a:prstGeom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1CB5C59E-773B-478D-B7D4-97D8D3982540}"/>
              </a:ext>
            </a:extLst>
          </p:cNvPr>
          <p:cNvGrpSpPr/>
          <p:nvPr/>
        </p:nvGrpSpPr>
        <p:grpSpPr>
          <a:xfrm>
            <a:off x="343762" y="3165567"/>
            <a:ext cx="3715988" cy="3099121"/>
            <a:chOff x="599768" y="3157437"/>
            <a:chExt cx="3715988" cy="3099121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6D451C3-FE03-4A80-AF14-93B77B21BE1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380EDA-814E-4B1B-B8C0-523ADDF3BD50}"/>
                </a:ext>
              </a:extLst>
            </p:cNvPr>
            <p:cNvSpPr/>
            <p:nvPr/>
          </p:nvSpPr>
          <p:spPr>
            <a:xfrm>
              <a:off x="1910016" y="4588515"/>
              <a:ext cx="2020824" cy="520873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283F16-D100-4D7D-9E65-53DD3B5D05EC}"/>
                </a:ext>
              </a:extLst>
            </p:cNvPr>
            <p:cNvSpPr/>
            <p:nvPr/>
          </p:nvSpPr>
          <p:spPr>
            <a:xfrm>
              <a:off x="1910016" y="3987297"/>
              <a:ext cx="2020824" cy="52087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4DD22D-1174-46E5-B981-92D0066809BC}"/>
                </a:ext>
              </a:extLst>
            </p:cNvPr>
            <p:cNvSpPr/>
            <p:nvPr/>
          </p:nvSpPr>
          <p:spPr>
            <a:xfrm>
              <a:off x="1910016" y="5189733"/>
              <a:ext cx="2020824" cy="520873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B646016-3F59-4744-A897-59CF0B7B56CA}"/>
                </a:ext>
              </a:extLst>
            </p:cNvPr>
            <p:cNvSpPr txBox="1"/>
            <p:nvPr/>
          </p:nvSpPr>
          <p:spPr>
            <a:xfrm>
              <a:off x="1113948" y="4051356"/>
              <a:ext cx="856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EF15D7D-929F-4AC8-BD10-9A0909891731}"/>
                </a:ext>
              </a:extLst>
            </p:cNvPr>
            <p:cNvSpPr txBox="1"/>
            <p:nvPr/>
          </p:nvSpPr>
          <p:spPr>
            <a:xfrm>
              <a:off x="872491" y="4648896"/>
              <a:ext cx="1147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E9682B5-50E2-450F-B26F-ABF57CF68543}"/>
                </a:ext>
              </a:extLst>
            </p:cNvPr>
            <p:cNvSpPr txBox="1"/>
            <p:nvPr/>
          </p:nvSpPr>
          <p:spPr>
            <a:xfrm>
              <a:off x="1113948" y="5250114"/>
              <a:ext cx="715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0331822-A0D0-46C5-8FC6-B6F1C32C2A2C}"/>
              </a:ext>
            </a:extLst>
          </p:cNvPr>
          <p:cNvSpPr txBox="1"/>
          <p:nvPr/>
        </p:nvSpPr>
        <p:spPr>
          <a:xfrm>
            <a:off x="4459752" y="42558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字體</a:t>
            </a:r>
            <a:endParaRPr lang="en-US" sz="20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A6A265F-BAD1-4458-8B09-370E57EF8696}"/>
              </a:ext>
            </a:extLst>
          </p:cNvPr>
          <p:cNvSpPr txBox="1"/>
          <p:nvPr/>
        </p:nvSpPr>
        <p:spPr>
          <a:xfrm>
            <a:off x="4257252" y="514614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背景色</a:t>
            </a:r>
            <a:endParaRPr lang="en-US" sz="20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9F0B872-D52C-4362-BA63-59BC2BA433EE}"/>
              </a:ext>
            </a:extLst>
          </p:cNvPr>
          <p:cNvSpPr txBox="1"/>
          <p:nvPr/>
        </p:nvSpPr>
        <p:spPr>
          <a:xfrm>
            <a:off x="8393955" y="42370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字體</a:t>
            </a:r>
            <a:endParaRPr lang="en-US" sz="20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A640B4E-9C4A-43F1-8A56-20B3308C1DC6}"/>
              </a:ext>
            </a:extLst>
          </p:cNvPr>
          <p:cNvSpPr txBox="1"/>
          <p:nvPr/>
        </p:nvSpPr>
        <p:spPr>
          <a:xfrm>
            <a:off x="8157139" y="510896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背景色</a:t>
            </a:r>
            <a:endParaRPr lang="en-US" sz="20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333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4144840" y="334298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技術使用 </a:t>
            </a:r>
            <a:r>
              <a:rPr lang="en-US" altLang="zh-TW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: Git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87AF65-79A0-4F86-97F0-040A3B2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50" y="1429421"/>
            <a:ext cx="7037699" cy="5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414" y="2766218"/>
            <a:ext cx="7009171" cy="1325563"/>
          </a:xfrm>
        </p:spPr>
        <p:txBody>
          <a:bodyPr/>
          <a:lstStyle/>
          <a:p>
            <a:r>
              <a:rPr lang="en-US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33272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CCDBFD"/>
                </a:solidFill>
                <a:latin typeface="Friz Quadrata Std" panose="020E0602040504020404" pitchFamily="34" charset="0"/>
                <a:ea typeface="Yu Gothic Medium" panose="020B0500000000000000" pitchFamily="34" charset="-128"/>
              </a:rPr>
              <a:t>Sitemap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1CBC207-2D18-4702-8A21-FF9DE0FB5044}"/>
              </a:ext>
            </a:extLst>
          </p:cNvPr>
          <p:cNvGrpSpPr/>
          <p:nvPr/>
        </p:nvGrpSpPr>
        <p:grpSpPr>
          <a:xfrm>
            <a:off x="4299227" y="2085722"/>
            <a:ext cx="3790188" cy="2686555"/>
            <a:chOff x="3935788" y="2134711"/>
            <a:chExt cx="3790188" cy="268655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08DCE139-F0E7-489E-B82E-EEBF72739E5D}"/>
                </a:ext>
              </a:extLst>
            </p:cNvPr>
            <p:cNvSpPr/>
            <p:nvPr/>
          </p:nvSpPr>
          <p:spPr>
            <a:xfrm>
              <a:off x="3935788" y="2134711"/>
              <a:ext cx="1263396" cy="459862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主頁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48F05695-70F8-4683-BE7F-DD952B7BC0BD}"/>
                </a:ext>
              </a:extLst>
            </p:cNvPr>
            <p:cNvSpPr/>
            <p:nvPr/>
          </p:nvSpPr>
          <p:spPr>
            <a:xfrm>
              <a:off x="5199184" y="3205888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EECE8DE9-6AA0-4547-900E-92A393F8658C}"/>
                </a:ext>
              </a:extLst>
            </p:cNvPr>
            <p:cNvSpPr/>
            <p:nvPr/>
          </p:nvSpPr>
          <p:spPr>
            <a:xfrm>
              <a:off x="6462580" y="4361405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連技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5E2617-7FA4-4F77-825F-FB14625FE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86" y="3435819"/>
              <a:ext cx="631698" cy="0"/>
            </a:xfrm>
            <a:prstGeom prst="line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3362BBDA-F1C0-41A5-BD90-42F8D34095E1}"/>
                </a:ext>
              </a:extLst>
            </p:cNvPr>
            <p:cNvCxnSpPr>
              <a:cxnSpLocks/>
              <a:stCxn id="3" idx="2"/>
              <a:endCxn id="32" idx="1"/>
            </p:cNvCxnSpPr>
            <p:nvPr/>
          </p:nvCxnSpPr>
          <p:spPr>
            <a:xfrm rot="16200000" flipH="1">
              <a:off x="4516652" y="2645407"/>
              <a:ext cx="1996763" cy="1895094"/>
            </a:xfrm>
            <a:prstGeom prst="bentConnector2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31598A64-B874-4B5A-A4BD-517A3A09319D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>
              <a:off x="6462580" y="3435819"/>
              <a:ext cx="631698" cy="925586"/>
            </a:xfrm>
            <a:prstGeom prst="bentConnector2">
              <a:avLst/>
            </a:prstGeom>
            <a:ln w="57150">
              <a:solidFill>
                <a:srgbClr val="C4A7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2831966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293</Words>
  <Application>Microsoft Office PowerPoint</Application>
  <PresentationFormat>寬螢幕</PresentationFormat>
  <Paragraphs>63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Friz Quadrata Std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PowerPoint 簡報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98</cp:revision>
  <dcterms:created xsi:type="dcterms:W3CDTF">2020-04-26T11:32:33Z</dcterms:created>
  <dcterms:modified xsi:type="dcterms:W3CDTF">2020-04-29T11:48:17Z</dcterms:modified>
</cp:coreProperties>
</file>