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EDB"/>
    <a:srgbClr val="070720"/>
    <a:srgbClr val="17172E"/>
    <a:srgbClr val="142440"/>
    <a:srgbClr val="BDA168"/>
    <a:srgbClr val="FFFFFF"/>
    <a:srgbClr val="00FFFF"/>
    <a:srgbClr val="66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107590005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6569580" y="214393"/>
            <a:ext cx="4958052" cy="1669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6553804" y="2149686"/>
            <a:ext cx="4965941" cy="1771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23026-DD27-4733-9ED0-4B23612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71" y="2251560"/>
            <a:ext cx="5378461" cy="1669271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n w="3175">
                  <a:noFill/>
                </a:ln>
                <a:solidFill>
                  <a:srgbClr val="070720"/>
                </a:solidFill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RGB(7,7,32)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>
                <a:ln w="3175">
                  <a:noFill/>
                </a:ln>
                <a:solidFill>
                  <a:srgbClr val="070720"/>
                </a:solidFill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使用接近黑色的深藍色為背景色，讓主題符合遊戲介面的風格</a:t>
            </a:r>
            <a:endParaRPr lang="en-US" altLang="zh-TW" sz="2400" dirty="0">
              <a:ln w="3175">
                <a:noFill/>
              </a:ln>
              <a:solidFill>
                <a:srgbClr val="070720"/>
              </a:solidFill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DBAB21-D7D4-4C92-9671-0ED515AF0FC7}"/>
              </a:ext>
            </a:extLst>
          </p:cNvPr>
          <p:cNvSpPr txBox="1"/>
          <p:nvPr/>
        </p:nvSpPr>
        <p:spPr>
          <a:xfrm>
            <a:off x="6096001" y="262035"/>
            <a:ext cx="5378462" cy="151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RGB(255,255,255)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用白色當主要標題的顏色，在深色背景中可讀性高</a:t>
            </a:r>
            <a:endParaRPr 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586A8F3-F35C-4C85-9718-7375DB51AB0E}"/>
              </a:ext>
            </a:extLst>
          </p:cNvPr>
          <p:cNvGrpSpPr/>
          <p:nvPr/>
        </p:nvGrpSpPr>
        <p:grpSpPr>
          <a:xfrm>
            <a:off x="3332196" y="214393"/>
            <a:ext cx="2020824" cy="5010804"/>
            <a:chOff x="4154983" y="214393"/>
            <a:chExt cx="2020824" cy="50108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4154983" y="3422896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4154983" y="2353395"/>
              <a:ext cx="2020824" cy="732801"/>
            </a:xfrm>
            <a:prstGeom prst="rect">
              <a:avLst/>
            </a:prstGeom>
            <a:solidFill>
              <a:srgbClr val="BBB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4154983" y="4492396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4154983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4154983" y="1283894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6357"/>
            <a:ext cx="3246391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E26FB33-0150-4B8C-9AA5-DDBC0AF49F39}"/>
              </a:ext>
            </a:extLst>
          </p:cNvPr>
          <p:cNvSpPr/>
          <p:nvPr/>
        </p:nvSpPr>
        <p:spPr>
          <a:xfrm>
            <a:off x="6553804" y="4186853"/>
            <a:ext cx="4965941" cy="1771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31AD123-3750-4597-80F1-F00268BB2B12}"/>
              </a:ext>
            </a:extLst>
          </p:cNvPr>
          <p:cNvSpPr txBox="1">
            <a:spLocks/>
          </p:cNvSpPr>
          <p:nvPr/>
        </p:nvSpPr>
        <p:spPr>
          <a:xfrm>
            <a:off x="6149171" y="4288727"/>
            <a:ext cx="5378461" cy="16692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n w="3175">
                  <a:noFill/>
                </a:ln>
                <a:solidFill>
                  <a:srgbClr val="BBBE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RGB(187, 190, 219)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en-US" sz="2400" dirty="0">
                <a:ln w="3175">
                  <a:noFill/>
                </a:ln>
                <a:solidFill>
                  <a:srgbClr val="BBBE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使用接近黑色的深藍色為背景色，讓主題符合遊戲介面的風格</a:t>
            </a:r>
            <a:endParaRPr lang="en-US" altLang="zh-TW" sz="2400" dirty="0">
              <a:ln w="3175">
                <a:noFill/>
              </a:ln>
              <a:solidFill>
                <a:srgbClr val="BBBEDB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BBBEDB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805296" y="2149317"/>
            <a:ext cx="5567304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34322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9833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224206" y="2143216"/>
            <a:ext cx="5766932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714803" y="2143215"/>
            <a:ext cx="4906107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BBBEDB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175904" y="252210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網站架構</a:t>
            </a:r>
            <a:endParaRPr lang="en-US" sz="5400" dirty="0">
              <a:solidFill>
                <a:srgbClr val="BBBEDB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8DCE139-F0E7-489E-B82E-EEBF72739E5D}"/>
              </a:ext>
            </a:extLst>
          </p:cNvPr>
          <p:cNvSpPr/>
          <p:nvPr/>
        </p:nvSpPr>
        <p:spPr>
          <a:xfrm>
            <a:off x="5464302" y="252210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主頁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3DBE899-D520-4046-A7A9-25E811C8830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014984"/>
            <a:ext cx="0" cy="374904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11919DF-A70F-446B-8CB8-BCEA791DD3EC}"/>
              </a:ext>
            </a:extLst>
          </p:cNvPr>
          <p:cNvSpPr/>
          <p:nvPr/>
        </p:nvSpPr>
        <p:spPr>
          <a:xfrm>
            <a:off x="4200906" y="170610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排行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80B63ED-DACC-4945-BA46-AA07AD026D90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5306193" y="916299"/>
            <a:ext cx="316218" cy="1263396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8F05695-70F8-4683-BE7F-DD952B7BC0BD}"/>
              </a:ext>
            </a:extLst>
          </p:cNvPr>
          <p:cNvSpPr/>
          <p:nvPr/>
        </p:nvSpPr>
        <p:spPr>
          <a:xfrm>
            <a:off x="7714488" y="170610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FE88C98C-32D8-4E4E-B3C4-84B272672147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7062984" y="422904"/>
            <a:ext cx="316218" cy="2250186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EECE8DE9-6AA0-4547-900E-92A393F8658C}"/>
              </a:ext>
            </a:extLst>
          </p:cNvPr>
          <p:cNvSpPr/>
          <p:nvPr/>
        </p:nvSpPr>
        <p:spPr>
          <a:xfrm>
            <a:off x="7714488" y="289482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7D1FD595-2D32-4EC4-A8DC-F5D27BC0A3A6}"/>
              </a:ext>
            </a:extLst>
          </p:cNvPr>
          <p:cNvSpPr/>
          <p:nvPr/>
        </p:nvSpPr>
        <p:spPr>
          <a:xfrm>
            <a:off x="9332976" y="2894826"/>
            <a:ext cx="143865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菁英配置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462EEA5-CEC6-4286-8E9F-C0632D158280}"/>
              </a:ext>
            </a:extLst>
          </p:cNvPr>
          <p:cNvSpPr/>
          <p:nvPr/>
        </p:nvSpPr>
        <p:spPr>
          <a:xfrm>
            <a:off x="6096000" y="289482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裝備</a:t>
            </a:r>
            <a:r>
              <a:rPr lang="en-US" altLang="zh-TW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符文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4CADF53-D330-463B-8E88-6B1D5C56C373}"/>
              </a:ext>
            </a:extLst>
          </p:cNvPr>
          <p:cNvCxnSpPr>
            <a:stCxn id="32" idx="0"/>
            <a:endCxn id="27" idx="2"/>
          </p:cNvCxnSpPr>
          <p:nvPr/>
        </p:nvCxnSpPr>
        <p:spPr>
          <a:xfrm flipV="1">
            <a:off x="8346186" y="2468880"/>
            <a:ext cx="0" cy="425946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9C7A14DE-E31F-4E00-BAE5-BD96B001B5A0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7410837" y="1959477"/>
            <a:ext cx="252210" cy="161848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BDD4FFF8-90A3-4D66-BFCB-C3ABC5295B0A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9073140" y="1915662"/>
            <a:ext cx="252210" cy="170611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1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431916" y="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350636" y="245872"/>
            <a:ext cx="3246391" cy="4194048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431916" y="4475480"/>
            <a:ext cx="3246391" cy="2136648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350635" y="6630416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28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018145"/>
            <a:ext cx="28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BBBEDB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BBBEDB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創作發想描述</a:t>
            </a:r>
            <a:endParaRPr lang="en-US" sz="4900" dirty="0">
              <a:solidFill>
                <a:srgbClr val="BBBEDB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194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微軟正黑體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57</cp:revision>
  <dcterms:created xsi:type="dcterms:W3CDTF">2020-04-26T11:32:33Z</dcterms:created>
  <dcterms:modified xsi:type="dcterms:W3CDTF">2020-04-29T06:28:49Z</dcterms:modified>
</cp:coreProperties>
</file>