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5"/>
  </p:notesMasterIdLst>
  <p:sldIdLst>
    <p:sldId id="310" r:id="rId2"/>
    <p:sldId id="307" r:id="rId3"/>
    <p:sldId id="30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F"/>
    <a:srgbClr val="1B5B90"/>
    <a:srgbClr val="3996D8"/>
    <a:srgbClr val="333333"/>
    <a:srgbClr val="666666"/>
    <a:srgbClr val="FFFFFF"/>
    <a:srgbClr val="F9C334"/>
    <a:srgbClr val="6A8FC4"/>
    <a:srgbClr val="B92F25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1"/>
    <p:restoredTop sz="96271"/>
  </p:normalViewPr>
  <p:slideViewPr>
    <p:cSldViewPr snapToGrid="0" snapToObjects="1">
      <p:cViewPr varScale="1">
        <p:scale>
          <a:sx n="114" d="100"/>
          <a:sy n="114" d="100"/>
        </p:scale>
        <p:origin x="45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2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DE1A50-696A-46B9-89BC-AB9AE8E4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9250"/>
            <a:ext cx="11430000" cy="6159500"/>
          </a:xfrm>
          <a:prstGeom prst="rect">
            <a:avLst/>
          </a:prstGeom>
        </p:spPr>
      </p:pic>
      <p:sp>
        <p:nvSpPr>
          <p:cNvPr id="5" name="Shape 179"/>
          <p:cNvSpPr/>
          <p:nvPr/>
        </p:nvSpPr>
        <p:spPr>
          <a:xfrm>
            <a:off x="0" y="15241"/>
            <a:ext cx="12192000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8822" y="1388164"/>
            <a:ext cx="2554356" cy="25543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72231" y="3942520"/>
            <a:ext cx="2361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Ducky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Web Design</a:t>
            </a:r>
            <a:endParaRPr lang="zh-TW" altLang="en-US" sz="2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8946" y="580622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莊永</a:t>
            </a:r>
          </a:p>
        </p:txBody>
      </p:sp>
    </p:spTree>
    <p:extLst>
      <p:ext uri="{BB962C8B-B14F-4D97-AF65-F5344CB8AC3E}">
        <p14:creationId xmlns:p14="http://schemas.microsoft.com/office/powerpoint/2010/main" val="14874451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42C2043-07FC-4A5E-82DC-3B689D7B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2608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161460" y="195597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2768602" y="324461"/>
            <a:ext cx="418111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82373" y="6493405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chemeClr val="accent4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2889515" y="6622269"/>
            <a:ext cx="418111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85692" y="195597"/>
            <a:ext cx="219328" cy="201890"/>
            <a:chOff x="5358378" y="2734725"/>
            <a:chExt cx="298419" cy="274693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58378" y="2734725"/>
              <a:ext cx="2519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096000" y="1756566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549828" y="1126787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主打商品形象廣告</a:t>
            </a: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2434759" y="1255651"/>
            <a:ext cx="1140323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357676" y="1699394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025CBA1A-5A43-4ADB-B538-6B4A611746CC}"/>
              </a:ext>
            </a:extLst>
          </p:cNvPr>
          <p:cNvGrpSpPr/>
          <p:nvPr/>
        </p:nvGrpSpPr>
        <p:grpSpPr>
          <a:xfrm>
            <a:off x="120454" y="6525174"/>
            <a:ext cx="219328" cy="201890"/>
            <a:chOff x="5358378" y="2734725"/>
            <a:chExt cx="298419" cy="274693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3DA7F74-DC7C-4D78-B364-0A8CC2B89A17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C8F863B-6D6E-4155-A19A-1AB209FDA846}"/>
                </a:ext>
              </a:extLst>
            </p:cNvPr>
            <p:cNvSpPr/>
            <p:nvPr/>
          </p:nvSpPr>
          <p:spPr>
            <a:xfrm>
              <a:off x="5358378" y="2734725"/>
              <a:ext cx="2519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18C86CD-C686-4A7B-9FFE-C2FFFF151071}"/>
              </a:ext>
            </a:extLst>
          </p:cNvPr>
          <p:cNvSpPr/>
          <p:nvPr/>
        </p:nvSpPr>
        <p:spPr>
          <a:xfrm>
            <a:off x="26246" y="2032690"/>
            <a:ext cx="2899834" cy="437584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75832" y="2275596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chemeClr val="accent6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主打商品</a:t>
            </a: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2860763" y="2442244"/>
            <a:ext cx="1140323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D2DF474-7E3D-449A-87EC-3EFA61081026}"/>
              </a:ext>
            </a:extLst>
          </p:cNvPr>
          <p:cNvSpPr/>
          <p:nvPr/>
        </p:nvSpPr>
        <p:spPr>
          <a:xfrm>
            <a:off x="26246" y="195597"/>
            <a:ext cx="2899834" cy="20189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52F495-B41F-412D-AB1D-91CA008BD6CA}"/>
              </a:ext>
            </a:extLst>
          </p:cNvPr>
          <p:cNvSpPr/>
          <p:nvPr/>
        </p:nvSpPr>
        <p:spPr>
          <a:xfrm>
            <a:off x="85692" y="6501631"/>
            <a:ext cx="2834517" cy="292919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02B2AB-F055-4A05-ACFC-E1AECA925802}"/>
              </a:ext>
            </a:extLst>
          </p:cNvPr>
          <p:cNvSpPr/>
          <p:nvPr/>
        </p:nvSpPr>
        <p:spPr>
          <a:xfrm>
            <a:off x="26246" y="427899"/>
            <a:ext cx="2903062" cy="153823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6916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0EEBC32C-FF94-4531-9128-7EE4FDE3999E}"/>
              </a:ext>
            </a:extLst>
          </p:cNvPr>
          <p:cNvSpPr/>
          <p:nvPr/>
        </p:nvSpPr>
        <p:spPr>
          <a:xfrm>
            <a:off x="7317295" y="788912"/>
            <a:ext cx="4551576" cy="11259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89765" y="1387239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R:255, G:255, B:255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7466" y="3434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1714" y="2149651"/>
            <a:ext cx="4054550" cy="105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黑與白的搭配是永恆不敗的經典，</a:t>
            </a:r>
            <a:endParaRPr lang="en-US" altLang="zh-TW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它們像黑夜與白天，</a:t>
            </a:r>
            <a:endParaRPr lang="en-US" altLang="zh-TW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相得益彰的美著，</a:t>
            </a:r>
            <a:endParaRPr lang="en-US" altLang="zh-TW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卻誰也不搶誰的風頭。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5891714" y="4387298"/>
            <a:ext cx="3076301" cy="1784901"/>
            <a:chOff x="5872067" y="4387298"/>
            <a:chExt cx="3076301" cy="1784901"/>
          </a:xfrm>
        </p:grpSpPr>
        <p:sp>
          <p:nvSpPr>
            <p:cNvPr id="5" name="圓角矩形 4"/>
            <p:cNvSpPr/>
            <p:nvPr/>
          </p:nvSpPr>
          <p:spPr>
            <a:xfrm>
              <a:off x="6675392" y="5094191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696012" y="5168526"/>
              <a:ext cx="1228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</a:rPr>
                <a:t>機械式鍵盤</a:t>
              </a: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-1" r="60458"/>
            <a:stretch/>
          </p:blipFill>
          <p:spPr>
            <a:xfrm rot="16200000">
              <a:off x="5545280" y="5302198"/>
              <a:ext cx="1196788" cy="54321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107079" y="5153136"/>
              <a:ext cx="8208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>
                  <a:latin typeface="Microsoft JhengHei" charset="-120"/>
                  <a:ea typeface="Microsoft JhengHei" charset="-120"/>
                  <a:cs typeface="Microsoft JhengHei" charset="-120"/>
                </a:rPr>
                <a:t>Normal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07079" y="4440321"/>
              <a:ext cx="6933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>
                  <a:latin typeface="Microsoft JhengHei" charset="-120"/>
                  <a:ea typeface="Microsoft JhengHei" charset="-120"/>
                  <a:cs typeface="Microsoft JhengHei" charset="-120"/>
                </a:rPr>
                <a:t>Hover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12177" y="5755322"/>
              <a:ext cx="8361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>
                  <a:latin typeface="Microsoft JhengHei" charset="-120"/>
                  <a:ea typeface="Microsoft JhengHei" charset="-120"/>
                  <a:cs typeface="Microsoft JhengHei" charset="-120"/>
                </a:rPr>
                <a:t>Pressed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685702" y="569609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696012" y="5770429"/>
              <a:ext cx="1228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</a:rPr>
                <a:t>機械式鍵盤</a:t>
              </a: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696012" y="4421352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716632" y="4495687"/>
              <a:ext cx="1228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</a:rPr>
                <a:t>機械式鍵盤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61430" r="19138"/>
            <a:stretch/>
          </p:blipFill>
          <p:spPr>
            <a:xfrm rot="16200000">
              <a:off x="5849618" y="4409747"/>
              <a:ext cx="588112" cy="543214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6113477" y="3825591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25126" y="3825591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5819313" y="382486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872906" y="3863967"/>
            <a:ext cx="255220" cy="255220"/>
            <a:chOff x="5401577" y="2754198"/>
            <a:chExt cx="255220" cy="255220"/>
          </a:xfrm>
        </p:grpSpPr>
        <p:sp>
          <p:nvSpPr>
            <p:cNvPr id="31" name="橢圓 3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9945116" y="3864629"/>
            <a:ext cx="255220" cy="255220"/>
            <a:chOff x="5401577" y="2754198"/>
            <a:chExt cx="255220" cy="255220"/>
          </a:xfrm>
        </p:grpSpPr>
        <p:sp>
          <p:nvSpPr>
            <p:cNvPr id="34" name="橢圓 3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5F5331A2-D462-4E3E-8A91-3B82946D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26080" cy="6858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DA72D8CD-CABC-49C3-815F-6AF02BCAD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73" y="884213"/>
            <a:ext cx="855250" cy="1026299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E30CCB2B-9E24-4E42-B93E-5ECA65F86A8E}"/>
              </a:ext>
            </a:extLst>
          </p:cNvPr>
          <p:cNvSpPr/>
          <p:nvPr/>
        </p:nvSpPr>
        <p:spPr>
          <a:xfrm>
            <a:off x="9599921" y="1063313"/>
            <a:ext cx="612419" cy="577167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4EC9E1-1033-437C-AFDD-CE2DC0C21CB2}"/>
              </a:ext>
            </a:extLst>
          </p:cNvPr>
          <p:cNvSpPr/>
          <p:nvPr/>
        </p:nvSpPr>
        <p:spPr>
          <a:xfrm>
            <a:off x="7444122" y="1063314"/>
            <a:ext cx="612419" cy="577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811A702-8340-440D-932D-E9E5CF9CA4AA}"/>
              </a:ext>
            </a:extLst>
          </p:cNvPr>
          <p:cNvSpPr/>
          <p:nvPr/>
        </p:nvSpPr>
        <p:spPr>
          <a:xfrm>
            <a:off x="10290195" y="1367261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R:0, G:0, B:0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F4683C-E5DE-4A41-B7CC-DD7106CD23BE}"/>
              </a:ext>
            </a:extLst>
          </p:cNvPr>
          <p:cNvSpPr/>
          <p:nvPr/>
        </p:nvSpPr>
        <p:spPr>
          <a:xfrm>
            <a:off x="10205185" y="442135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latin typeface="Microsoft JhengHei" charset="-120"/>
                <a:ea typeface="Microsoft JhengHei" charset="-120"/>
                <a:cs typeface="Microsoft JhengHei" charset="-120"/>
              </a:rPr>
              <a:t>新細明體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8D2EF70-9C6F-4870-A713-B134B66E9B1D}"/>
              </a:ext>
            </a:extLst>
          </p:cNvPr>
          <p:cNvSpPr/>
          <p:nvPr/>
        </p:nvSpPr>
        <p:spPr>
          <a:xfrm>
            <a:off x="10205185" y="4912691"/>
            <a:ext cx="1172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導覽列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:16px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509931D-D91E-4B88-83DA-E5F1AA5C5BA3}"/>
              </a:ext>
            </a:extLst>
          </p:cNvPr>
          <p:cNvSpPr/>
          <p:nvPr/>
        </p:nvSpPr>
        <p:spPr>
          <a:xfrm>
            <a:off x="10194131" y="5157067"/>
            <a:ext cx="1352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產品名稱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:50px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4B39C9F-86E6-49D2-B153-0468347F9FA5}"/>
              </a:ext>
            </a:extLst>
          </p:cNvPr>
          <p:cNvSpPr/>
          <p:nvPr/>
        </p:nvSpPr>
        <p:spPr>
          <a:xfrm>
            <a:off x="10197108" y="5401443"/>
            <a:ext cx="1352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產品說明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:20px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3828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10955</TotalTime>
  <Words>111</Words>
  <Application>Microsoft Office PowerPoint</Application>
  <PresentationFormat>寬螢幕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微軟正黑體</vt:lpstr>
      <vt:lpstr>微軟正黑體</vt:lpstr>
      <vt:lpstr>Arial</vt:lpstr>
      <vt:lpstr>Calibri</vt:lpstr>
      <vt:lpstr>1_Default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永 莊</cp:lastModifiedBy>
  <cp:revision>275</cp:revision>
  <cp:lastPrinted>2016-03-22T12:36:26Z</cp:lastPrinted>
  <dcterms:created xsi:type="dcterms:W3CDTF">2016-02-29T10:35:09Z</dcterms:created>
  <dcterms:modified xsi:type="dcterms:W3CDTF">2020-04-23T16:55:27Z</dcterms:modified>
</cp:coreProperties>
</file>