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AE35-2A4D-4956-9740-AC629BE1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657D-A8BC-452C-814D-D5257AA33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DD61-6841-4AEA-8B68-0B2EE538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10D8-F6DE-4DBF-BE23-031493DD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FDD4-5E61-43A7-98DF-6E47D06F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45DC-A859-4DCC-8F35-48491022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F34CF-CA2E-4923-9791-1C878EE4E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9914-E154-416F-ACEF-D9E640B2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448E-8ABD-4FCB-B831-0D6DDEF0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9895-A80D-4130-B133-3C904DF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D38D4-7943-43A6-B45C-0A4F955F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7D5BB-B4A0-4228-9FAD-90409820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D493-EF57-4F31-8C02-374FE2DB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A93F-B140-4712-B721-492BE482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884C-62E5-4024-A332-40A5F7E2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6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2853-E7F4-432A-8977-26EEDEE0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A94A-41C9-43C6-8CFD-A35CADCB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E0A9-5B13-4D7E-9019-DC7586E3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6F96-E80E-48D9-8393-D69DD1DB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905A-1982-427A-9A0C-6FB432C2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B00-B046-4E5D-98D8-E0DE7E35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DD4D6-DB13-4455-BAF1-7E5EB652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BC1A-ED93-4C7C-8CC7-9B48B64B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DEF2-14A0-4938-ADDD-BF5CCE24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C3E38-CED8-45F0-944E-0F806CA1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227-EC25-43EE-BC12-DB42B803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D1DB-3F23-4CF0-9C65-17DEF1B5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754D6-1AEE-4329-9408-901532126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983D7-F918-4E01-BA2A-FE79B109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9ECC6-F71D-43D7-8BF8-5E9AAFA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DFFD-20CD-4E7C-90F5-93B097F7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72A7-8A26-48C4-9389-18A9B3BA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FD4E1-D33A-419B-9639-2D06B52C3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EE69-F86F-44BF-8A1B-DE33A260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79428-F188-46E8-B65E-793E557B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7337C-E220-454D-BA9C-CBF805E15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5C575-5EDB-4FAC-B1E9-5DC98344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6DB5B-07EB-44C3-B2B5-7D94D0F7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D6DDA-32F0-4EC0-BFB6-2DA2ED44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2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7C2B-F4FA-4C8F-A33E-A43402C5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6AB5C-A921-406C-A470-AFE96B45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F11B8-9A33-45F6-831D-FCBE74ED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59739-FB1B-4EDC-A8B4-254FA744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4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6E58D-D8FE-4212-9108-1F9CEF81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6492A-D7A5-49F2-A49E-E1F242D2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9820-800A-467C-9B7A-421A506F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17C5-7229-4A9F-BF68-8E4D703B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FF51-F733-494E-95A7-34ABD5D3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DAC5E-AA9D-4BD0-BB68-4C853BF7C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3E0AC-AE65-4D56-8696-80BA59B7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8FEE8-DD30-4D5E-831F-8C3A39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38B05-8373-4CB1-A956-F36DF892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7B8A-323A-4DA5-93C2-B1218F05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B5717-B8F8-4041-B1DB-97365A6B3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52691-789D-4B68-9A80-80F68C6EC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D9C39-27F3-4EA5-9D6F-E09D0025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67E5B-AB6C-41A5-9E37-09A2DC9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7477-8757-4AD0-8F1F-BA0414AE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E92FC-ECB8-48CE-B3D6-B4E19B12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C7D36-A3DA-41E5-8B9E-690BFFDB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766D-FBB8-4D1E-AB55-3EC52AD4C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B5E6-57A0-4B7E-8F4C-FFDF8A9C89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6299-4973-4C38-A55F-9A6E07F63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1B83F-98CE-4D90-8A87-E5F405A9F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CB10-6FE1-4291-801A-B108A8C4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048A-8435-41C0-B03A-4214DC027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257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C325F-4878-4E17-916B-F66D03B3E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2E5A-F763-4D6C-8CDD-D8110F22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FE62-24B5-4F97-944B-E3C24605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Competition: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I’m Something of a Painter Myself -Use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generative adversarial networks (GANs).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create art - will you be the next Monet?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257 Project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Alavi Ahmed Khan</dc:creator>
  <cp:lastModifiedBy>Alavi Ahmed Khan</cp:lastModifiedBy>
  <cp:revision>3</cp:revision>
  <dcterms:created xsi:type="dcterms:W3CDTF">2022-03-30T17:23:28Z</dcterms:created>
  <dcterms:modified xsi:type="dcterms:W3CDTF">2022-03-30T17:24:39Z</dcterms:modified>
</cp:coreProperties>
</file>