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74645B-2A4E-4DB8-B5D4-882B00D9ECF5}" v="16" dt="2022-03-25T02:29:40.453"/>
    <p1510:client id="{F6BCE99D-C807-42A5-8192-1E5F58560B85}" v="126" dt="2022-03-25T02:02:17.069"/>
    <p1510:client id="{F92D0B65-1F71-4928-9CCB-1298B7B55177}" v="58" dt="2022-03-25T02:10:45.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89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5C531-3B6D-4941-9248-8AF0B46932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9013F7-4FA4-400E-87F0-A7C461C4AF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431ED6-02CA-4326-997D-D112AA999B7E}"/>
              </a:ext>
            </a:extLst>
          </p:cNvPr>
          <p:cNvSpPr>
            <a:spLocks noGrp="1"/>
          </p:cNvSpPr>
          <p:nvPr>
            <p:ph type="dt" sz="half" idx="10"/>
          </p:nvPr>
        </p:nvSpPr>
        <p:spPr/>
        <p:txBody>
          <a:bodyPr/>
          <a:lstStyle/>
          <a:p>
            <a:fld id="{8E6E7A80-E049-426D-AF64-23C5CB1784AF}" type="datetimeFigureOut">
              <a:rPr lang="en-US" smtClean="0"/>
              <a:t>3/28/2022</a:t>
            </a:fld>
            <a:endParaRPr lang="en-US"/>
          </a:p>
        </p:txBody>
      </p:sp>
      <p:sp>
        <p:nvSpPr>
          <p:cNvPr id="5" name="Footer Placeholder 4">
            <a:extLst>
              <a:ext uri="{FF2B5EF4-FFF2-40B4-BE49-F238E27FC236}">
                <a16:creationId xmlns:a16="http://schemas.microsoft.com/office/drawing/2014/main" id="{347BDA16-4201-43C0-9B38-15148E47C9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BAB86-4B07-458A-B36F-60879044F94F}"/>
              </a:ext>
            </a:extLst>
          </p:cNvPr>
          <p:cNvSpPr>
            <a:spLocks noGrp="1"/>
          </p:cNvSpPr>
          <p:nvPr>
            <p:ph type="sldNum" sz="quarter" idx="12"/>
          </p:nvPr>
        </p:nvSpPr>
        <p:spPr/>
        <p:txBody>
          <a:bodyPr/>
          <a:lstStyle/>
          <a:p>
            <a:fld id="{4A3E1C45-8DAC-42CD-AD00-B283066AA560}" type="slidenum">
              <a:rPr lang="en-US" smtClean="0"/>
              <a:t>‹#›</a:t>
            </a:fld>
            <a:endParaRPr lang="en-US"/>
          </a:p>
        </p:txBody>
      </p:sp>
    </p:spTree>
    <p:extLst>
      <p:ext uri="{BB962C8B-B14F-4D97-AF65-F5344CB8AC3E}">
        <p14:creationId xmlns:p14="http://schemas.microsoft.com/office/powerpoint/2010/main" val="1639315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C6950-5195-459B-B35E-CB7C9B6ACC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9786C6-CFE5-4242-87F8-35EC37BF92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1F7045-0EA8-436A-A8E5-392F15F6DBA7}"/>
              </a:ext>
            </a:extLst>
          </p:cNvPr>
          <p:cNvSpPr>
            <a:spLocks noGrp="1"/>
          </p:cNvSpPr>
          <p:nvPr>
            <p:ph type="dt" sz="half" idx="10"/>
          </p:nvPr>
        </p:nvSpPr>
        <p:spPr/>
        <p:txBody>
          <a:bodyPr/>
          <a:lstStyle/>
          <a:p>
            <a:fld id="{8E6E7A80-E049-426D-AF64-23C5CB1784AF}" type="datetimeFigureOut">
              <a:rPr lang="en-US" smtClean="0"/>
              <a:t>3/28/2022</a:t>
            </a:fld>
            <a:endParaRPr lang="en-US"/>
          </a:p>
        </p:txBody>
      </p:sp>
      <p:sp>
        <p:nvSpPr>
          <p:cNvPr id="5" name="Footer Placeholder 4">
            <a:extLst>
              <a:ext uri="{FF2B5EF4-FFF2-40B4-BE49-F238E27FC236}">
                <a16:creationId xmlns:a16="http://schemas.microsoft.com/office/drawing/2014/main" id="{E6934EE9-C001-4BD4-B67F-B99A35253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7FDB8-3DA7-4A99-8D44-7C9FA7DA05C3}"/>
              </a:ext>
            </a:extLst>
          </p:cNvPr>
          <p:cNvSpPr>
            <a:spLocks noGrp="1"/>
          </p:cNvSpPr>
          <p:nvPr>
            <p:ph type="sldNum" sz="quarter" idx="12"/>
          </p:nvPr>
        </p:nvSpPr>
        <p:spPr/>
        <p:txBody>
          <a:bodyPr/>
          <a:lstStyle/>
          <a:p>
            <a:fld id="{4A3E1C45-8DAC-42CD-AD00-B283066AA560}" type="slidenum">
              <a:rPr lang="en-US" smtClean="0"/>
              <a:t>‹#›</a:t>
            </a:fld>
            <a:endParaRPr lang="en-US"/>
          </a:p>
        </p:txBody>
      </p:sp>
    </p:spTree>
    <p:extLst>
      <p:ext uri="{BB962C8B-B14F-4D97-AF65-F5344CB8AC3E}">
        <p14:creationId xmlns:p14="http://schemas.microsoft.com/office/powerpoint/2010/main" val="972903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F482C6-E265-4BCF-A222-124B33BF73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A9830D-8050-4CA3-8D23-641F098404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611E56-AD5E-48AB-B8A1-C0EF0EDDD96D}"/>
              </a:ext>
            </a:extLst>
          </p:cNvPr>
          <p:cNvSpPr>
            <a:spLocks noGrp="1"/>
          </p:cNvSpPr>
          <p:nvPr>
            <p:ph type="dt" sz="half" idx="10"/>
          </p:nvPr>
        </p:nvSpPr>
        <p:spPr/>
        <p:txBody>
          <a:bodyPr/>
          <a:lstStyle/>
          <a:p>
            <a:fld id="{8E6E7A80-E049-426D-AF64-23C5CB1784AF}" type="datetimeFigureOut">
              <a:rPr lang="en-US" smtClean="0"/>
              <a:t>3/28/2022</a:t>
            </a:fld>
            <a:endParaRPr lang="en-US"/>
          </a:p>
        </p:txBody>
      </p:sp>
      <p:sp>
        <p:nvSpPr>
          <p:cNvPr id="5" name="Footer Placeholder 4">
            <a:extLst>
              <a:ext uri="{FF2B5EF4-FFF2-40B4-BE49-F238E27FC236}">
                <a16:creationId xmlns:a16="http://schemas.microsoft.com/office/drawing/2014/main" id="{AFED7EBD-94D3-4B55-8179-1D97D18950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4B52B6-42DF-4EBE-BA7C-2943505F30D7}"/>
              </a:ext>
            </a:extLst>
          </p:cNvPr>
          <p:cNvSpPr>
            <a:spLocks noGrp="1"/>
          </p:cNvSpPr>
          <p:nvPr>
            <p:ph type="sldNum" sz="quarter" idx="12"/>
          </p:nvPr>
        </p:nvSpPr>
        <p:spPr/>
        <p:txBody>
          <a:bodyPr/>
          <a:lstStyle/>
          <a:p>
            <a:fld id="{4A3E1C45-8DAC-42CD-AD00-B283066AA560}" type="slidenum">
              <a:rPr lang="en-US" smtClean="0"/>
              <a:t>‹#›</a:t>
            </a:fld>
            <a:endParaRPr lang="en-US"/>
          </a:p>
        </p:txBody>
      </p:sp>
    </p:spTree>
    <p:extLst>
      <p:ext uri="{BB962C8B-B14F-4D97-AF65-F5344CB8AC3E}">
        <p14:creationId xmlns:p14="http://schemas.microsoft.com/office/powerpoint/2010/main" val="2273910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6BCC9-BE0B-4CA9-8F7E-5E5C0642D2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F3F5EF-49C8-4D96-B87E-523D16108E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645606-9A8D-4501-B5E3-823279ED7D18}"/>
              </a:ext>
            </a:extLst>
          </p:cNvPr>
          <p:cNvSpPr>
            <a:spLocks noGrp="1"/>
          </p:cNvSpPr>
          <p:nvPr>
            <p:ph type="dt" sz="half" idx="10"/>
          </p:nvPr>
        </p:nvSpPr>
        <p:spPr/>
        <p:txBody>
          <a:bodyPr/>
          <a:lstStyle/>
          <a:p>
            <a:fld id="{8E6E7A80-E049-426D-AF64-23C5CB1784AF}" type="datetimeFigureOut">
              <a:rPr lang="en-US" smtClean="0"/>
              <a:t>3/28/2022</a:t>
            </a:fld>
            <a:endParaRPr lang="en-US"/>
          </a:p>
        </p:txBody>
      </p:sp>
      <p:sp>
        <p:nvSpPr>
          <p:cNvPr id="5" name="Footer Placeholder 4">
            <a:extLst>
              <a:ext uri="{FF2B5EF4-FFF2-40B4-BE49-F238E27FC236}">
                <a16:creationId xmlns:a16="http://schemas.microsoft.com/office/drawing/2014/main" id="{68126D0D-DBFA-4B97-80E3-8CA7D9B9FA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31A061-724E-4719-B0A8-B25FC1292F7C}"/>
              </a:ext>
            </a:extLst>
          </p:cNvPr>
          <p:cNvSpPr>
            <a:spLocks noGrp="1"/>
          </p:cNvSpPr>
          <p:nvPr>
            <p:ph type="sldNum" sz="quarter" idx="12"/>
          </p:nvPr>
        </p:nvSpPr>
        <p:spPr/>
        <p:txBody>
          <a:bodyPr/>
          <a:lstStyle/>
          <a:p>
            <a:fld id="{4A3E1C45-8DAC-42CD-AD00-B283066AA560}" type="slidenum">
              <a:rPr lang="en-US" smtClean="0"/>
              <a:t>‹#›</a:t>
            </a:fld>
            <a:endParaRPr lang="en-US"/>
          </a:p>
        </p:txBody>
      </p:sp>
    </p:spTree>
    <p:extLst>
      <p:ext uri="{BB962C8B-B14F-4D97-AF65-F5344CB8AC3E}">
        <p14:creationId xmlns:p14="http://schemas.microsoft.com/office/powerpoint/2010/main" val="1203503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E1B87-465A-4CDF-AC12-D60513A331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3F226B-9F6E-4C25-98D5-24BA71FE6F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1D1ACE-0FCA-4DAF-9C19-6F178A5CB964}"/>
              </a:ext>
            </a:extLst>
          </p:cNvPr>
          <p:cNvSpPr>
            <a:spLocks noGrp="1"/>
          </p:cNvSpPr>
          <p:nvPr>
            <p:ph type="dt" sz="half" idx="10"/>
          </p:nvPr>
        </p:nvSpPr>
        <p:spPr/>
        <p:txBody>
          <a:bodyPr/>
          <a:lstStyle/>
          <a:p>
            <a:fld id="{8E6E7A80-E049-426D-AF64-23C5CB1784AF}" type="datetimeFigureOut">
              <a:rPr lang="en-US" smtClean="0"/>
              <a:t>3/28/2022</a:t>
            </a:fld>
            <a:endParaRPr lang="en-US"/>
          </a:p>
        </p:txBody>
      </p:sp>
      <p:sp>
        <p:nvSpPr>
          <p:cNvPr id="5" name="Footer Placeholder 4">
            <a:extLst>
              <a:ext uri="{FF2B5EF4-FFF2-40B4-BE49-F238E27FC236}">
                <a16:creationId xmlns:a16="http://schemas.microsoft.com/office/drawing/2014/main" id="{98C9DCC5-ED21-4936-AAB3-BF22F325F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9D2C88-74EF-4440-9177-B8289BD4EF9E}"/>
              </a:ext>
            </a:extLst>
          </p:cNvPr>
          <p:cNvSpPr>
            <a:spLocks noGrp="1"/>
          </p:cNvSpPr>
          <p:nvPr>
            <p:ph type="sldNum" sz="quarter" idx="12"/>
          </p:nvPr>
        </p:nvSpPr>
        <p:spPr/>
        <p:txBody>
          <a:bodyPr/>
          <a:lstStyle/>
          <a:p>
            <a:fld id="{4A3E1C45-8DAC-42CD-AD00-B283066AA560}" type="slidenum">
              <a:rPr lang="en-US" smtClean="0"/>
              <a:t>‹#›</a:t>
            </a:fld>
            <a:endParaRPr lang="en-US"/>
          </a:p>
        </p:txBody>
      </p:sp>
    </p:spTree>
    <p:extLst>
      <p:ext uri="{BB962C8B-B14F-4D97-AF65-F5344CB8AC3E}">
        <p14:creationId xmlns:p14="http://schemas.microsoft.com/office/powerpoint/2010/main" val="3984333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8006E-8B6A-456F-A170-23F4C838FF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0D0055-5573-4438-8A4D-CEFDF78A49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5E8121-3D69-429D-A36C-E87DD1F1B6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25ABC9-509C-47C0-960B-05D94F9A36DB}"/>
              </a:ext>
            </a:extLst>
          </p:cNvPr>
          <p:cNvSpPr>
            <a:spLocks noGrp="1"/>
          </p:cNvSpPr>
          <p:nvPr>
            <p:ph type="dt" sz="half" idx="10"/>
          </p:nvPr>
        </p:nvSpPr>
        <p:spPr/>
        <p:txBody>
          <a:bodyPr/>
          <a:lstStyle/>
          <a:p>
            <a:fld id="{8E6E7A80-E049-426D-AF64-23C5CB1784AF}" type="datetimeFigureOut">
              <a:rPr lang="en-US" smtClean="0"/>
              <a:t>3/28/2022</a:t>
            </a:fld>
            <a:endParaRPr lang="en-US"/>
          </a:p>
        </p:txBody>
      </p:sp>
      <p:sp>
        <p:nvSpPr>
          <p:cNvPr id="6" name="Footer Placeholder 5">
            <a:extLst>
              <a:ext uri="{FF2B5EF4-FFF2-40B4-BE49-F238E27FC236}">
                <a16:creationId xmlns:a16="http://schemas.microsoft.com/office/drawing/2014/main" id="{2AC4B85C-FA88-4FD7-AC5F-8E1F536C77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BABF7F-7F07-44D8-B89E-56D5D7F6A4B1}"/>
              </a:ext>
            </a:extLst>
          </p:cNvPr>
          <p:cNvSpPr>
            <a:spLocks noGrp="1"/>
          </p:cNvSpPr>
          <p:nvPr>
            <p:ph type="sldNum" sz="quarter" idx="12"/>
          </p:nvPr>
        </p:nvSpPr>
        <p:spPr/>
        <p:txBody>
          <a:bodyPr/>
          <a:lstStyle/>
          <a:p>
            <a:fld id="{4A3E1C45-8DAC-42CD-AD00-B283066AA560}" type="slidenum">
              <a:rPr lang="en-US" smtClean="0"/>
              <a:t>‹#›</a:t>
            </a:fld>
            <a:endParaRPr lang="en-US"/>
          </a:p>
        </p:txBody>
      </p:sp>
    </p:spTree>
    <p:extLst>
      <p:ext uri="{BB962C8B-B14F-4D97-AF65-F5344CB8AC3E}">
        <p14:creationId xmlns:p14="http://schemas.microsoft.com/office/powerpoint/2010/main" val="618829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0566D-DB1F-40A1-BB80-374B612588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3F5E6A-61D7-44BC-A678-A582630570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A0F8DF-E5FE-4A92-BDFB-A3BD2DB6F3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F3E689-E2EB-4491-AA97-860A211167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7DED53-0854-4F08-9AD0-7DF6FAD33F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CC2783-B957-455F-B2BF-571D6BA7CD75}"/>
              </a:ext>
            </a:extLst>
          </p:cNvPr>
          <p:cNvSpPr>
            <a:spLocks noGrp="1"/>
          </p:cNvSpPr>
          <p:nvPr>
            <p:ph type="dt" sz="half" idx="10"/>
          </p:nvPr>
        </p:nvSpPr>
        <p:spPr/>
        <p:txBody>
          <a:bodyPr/>
          <a:lstStyle/>
          <a:p>
            <a:fld id="{8E6E7A80-E049-426D-AF64-23C5CB1784AF}" type="datetimeFigureOut">
              <a:rPr lang="en-US" smtClean="0"/>
              <a:t>3/28/2022</a:t>
            </a:fld>
            <a:endParaRPr lang="en-US"/>
          </a:p>
        </p:txBody>
      </p:sp>
      <p:sp>
        <p:nvSpPr>
          <p:cNvPr id="8" name="Footer Placeholder 7">
            <a:extLst>
              <a:ext uri="{FF2B5EF4-FFF2-40B4-BE49-F238E27FC236}">
                <a16:creationId xmlns:a16="http://schemas.microsoft.com/office/drawing/2014/main" id="{C4B0E627-0BDE-49EC-A92C-765FED4C1D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611ED9-B5D6-46E9-850C-1AD09A3C26D4}"/>
              </a:ext>
            </a:extLst>
          </p:cNvPr>
          <p:cNvSpPr>
            <a:spLocks noGrp="1"/>
          </p:cNvSpPr>
          <p:nvPr>
            <p:ph type="sldNum" sz="quarter" idx="12"/>
          </p:nvPr>
        </p:nvSpPr>
        <p:spPr/>
        <p:txBody>
          <a:bodyPr/>
          <a:lstStyle/>
          <a:p>
            <a:fld id="{4A3E1C45-8DAC-42CD-AD00-B283066AA560}" type="slidenum">
              <a:rPr lang="en-US" smtClean="0"/>
              <a:t>‹#›</a:t>
            </a:fld>
            <a:endParaRPr lang="en-US"/>
          </a:p>
        </p:txBody>
      </p:sp>
    </p:spTree>
    <p:extLst>
      <p:ext uri="{BB962C8B-B14F-4D97-AF65-F5344CB8AC3E}">
        <p14:creationId xmlns:p14="http://schemas.microsoft.com/office/powerpoint/2010/main" val="4189506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7B8CC-BDD2-48E9-9A70-010F47D077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F5ECC7-7053-4788-A01B-DB8692D87DBC}"/>
              </a:ext>
            </a:extLst>
          </p:cNvPr>
          <p:cNvSpPr>
            <a:spLocks noGrp="1"/>
          </p:cNvSpPr>
          <p:nvPr>
            <p:ph type="dt" sz="half" idx="10"/>
          </p:nvPr>
        </p:nvSpPr>
        <p:spPr/>
        <p:txBody>
          <a:bodyPr/>
          <a:lstStyle/>
          <a:p>
            <a:fld id="{8E6E7A80-E049-426D-AF64-23C5CB1784AF}" type="datetimeFigureOut">
              <a:rPr lang="en-US" smtClean="0"/>
              <a:t>3/28/2022</a:t>
            </a:fld>
            <a:endParaRPr lang="en-US"/>
          </a:p>
        </p:txBody>
      </p:sp>
      <p:sp>
        <p:nvSpPr>
          <p:cNvPr id="4" name="Footer Placeholder 3">
            <a:extLst>
              <a:ext uri="{FF2B5EF4-FFF2-40B4-BE49-F238E27FC236}">
                <a16:creationId xmlns:a16="http://schemas.microsoft.com/office/drawing/2014/main" id="{54945420-BFD7-4915-B873-1B9A53E2AE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CC0938-9207-4396-AB42-F85F5ABC7A8A}"/>
              </a:ext>
            </a:extLst>
          </p:cNvPr>
          <p:cNvSpPr>
            <a:spLocks noGrp="1"/>
          </p:cNvSpPr>
          <p:nvPr>
            <p:ph type="sldNum" sz="quarter" idx="12"/>
          </p:nvPr>
        </p:nvSpPr>
        <p:spPr/>
        <p:txBody>
          <a:bodyPr/>
          <a:lstStyle/>
          <a:p>
            <a:fld id="{4A3E1C45-8DAC-42CD-AD00-B283066AA560}" type="slidenum">
              <a:rPr lang="en-US" smtClean="0"/>
              <a:t>‹#›</a:t>
            </a:fld>
            <a:endParaRPr lang="en-US"/>
          </a:p>
        </p:txBody>
      </p:sp>
    </p:spTree>
    <p:extLst>
      <p:ext uri="{BB962C8B-B14F-4D97-AF65-F5344CB8AC3E}">
        <p14:creationId xmlns:p14="http://schemas.microsoft.com/office/powerpoint/2010/main" val="1881380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25BEFD-0EB0-409A-A1A7-6F03A3F45FE6}"/>
              </a:ext>
            </a:extLst>
          </p:cNvPr>
          <p:cNvSpPr>
            <a:spLocks noGrp="1"/>
          </p:cNvSpPr>
          <p:nvPr>
            <p:ph type="dt" sz="half" idx="10"/>
          </p:nvPr>
        </p:nvSpPr>
        <p:spPr/>
        <p:txBody>
          <a:bodyPr/>
          <a:lstStyle/>
          <a:p>
            <a:fld id="{8E6E7A80-E049-426D-AF64-23C5CB1784AF}" type="datetimeFigureOut">
              <a:rPr lang="en-US" smtClean="0"/>
              <a:t>3/28/2022</a:t>
            </a:fld>
            <a:endParaRPr lang="en-US"/>
          </a:p>
        </p:txBody>
      </p:sp>
      <p:sp>
        <p:nvSpPr>
          <p:cNvPr id="3" name="Footer Placeholder 2">
            <a:extLst>
              <a:ext uri="{FF2B5EF4-FFF2-40B4-BE49-F238E27FC236}">
                <a16:creationId xmlns:a16="http://schemas.microsoft.com/office/drawing/2014/main" id="{7BA12F7E-68C2-4353-B3B5-2CC06D1E06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9FB34-8C94-4D63-9475-3B49F0D3B2AC}"/>
              </a:ext>
            </a:extLst>
          </p:cNvPr>
          <p:cNvSpPr>
            <a:spLocks noGrp="1"/>
          </p:cNvSpPr>
          <p:nvPr>
            <p:ph type="sldNum" sz="quarter" idx="12"/>
          </p:nvPr>
        </p:nvSpPr>
        <p:spPr/>
        <p:txBody>
          <a:bodyPr/>
          <a:lstStyle/>
          <a:p>
            <a:fld id="{4A3E1C45-8DAC-42CD-AD00-B283066AA560}" type="slidenum">
              <a:rPr lang="en-US" smtClean="0"/>
              <a:t>‹#›</a:t>
            </a:fld>
            <a:endParaRPr lang="en-US"/>
          </a:p>
        </p:txBody>
      </p:sp>
    </p:spTree>
    <p:extLst>
      <p:ext uri="{BB962C8B-B14F-4D97-AF65-F5344CB8AC3E}">
        <p14:creationId xmlns:p14="http://schemas.microsoft.com/office/powerpoint/2010/main" val="2521259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37919-432A-4E62-9E81-1127DD5703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BCED52-14AD-401E-9897-DD16B1B6FA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A7FDA1-1016-40F9-B149-A04B9FC732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834AA2-B7CE-410B-8826-9C6ED900E425}"/>
              </a:ext>
            </a:extLst>
          </p:cNvPr>
          <p:cNvSpPr>
            <a:spLocks noGrp="1"/>
          </p:cNvSpPr>
          <p:nvPr>
            <p:ph type="dt" sz="half" idx="10"/>
          </p:nvPr>
        </p:nvSpPr>
        <p:spPr/>
        <p:txBody>
          <a:bodyPr/>
          <a:lstStyle/>
          <a:p>
            <a:fld id="{8E6E7A80-E049-426D-AF64-23C5CB1784AF}" type="datetimeFigureOut">
              <a:rPr lang="en-US" smtClean="0"/>
              <a:t>3/28/2022</a:t>
            </a:fld>
            <a:endParaRPr lang="en-US"/>
          </a:p>
        </p:txBody>
      </p:sp>
      <p:sp>
        <p:nvSpPr>
          <p:cNvPr id="6" name="Footer Placeholder 5">
            <a:extLst>
              <a:ext uri="{FF2B5EF4-FFF2-40B4-BE49-F238E27FC236}">
                <a16:creationId xmlns:a16="http://schemas.microsoft.com/office/drawing/2014/main" id="{876CC84E-2AEA-4AEB-A97C-4632A18C2B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64E39B-8282-4179-84BD-63C43641152E}"/>
              </a:ext>
            </a:extLst>
          </p:cNvPr>
          <p:cNvSpPr>
            <a:spLocks noGrp="1"/>
          </p:cNvSpPr>
          <p:nvPr>
            <p:ph type="sldNum" sz="quarter" idx="12"/>
          </p:nvPr>
        </p:nvSpPr>
        <p:spPr/>
        <p:txBody>
          <a:bodyPr/>
          <a:lstStyle/>
          <a:p>
            <a:fld id="{4A3E1C45-8DAC-42CD-AD00-B283066AA560}" type="slidenum">
              <a:rPr lang="en-US" smtClean="0"/>
              <a:t>‹#›</a:t>
            </a:fld>
            <a:endParaRPr lang="en-US"/>
          </a:p>
        </p:txBody>
      </p:sp>
    </p:spTree>
    <p:extLst>
      <p:ext uri="{BB962C8B-B14F-4D97-AF65-F5344CB8AC3E}">
        <p14:creationId xmlns:p14="http://schemas.microsoft.com/office/powerpoint/2010/main" val="3242159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608E4-0D42-4908-9EB2-5BBD51456A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3F5E7F-45B6-4EC0-A2BD-AFCDF4AEB9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7DFD70-883C-4C3C-BE73-518E096921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6B3E11-156B-4915-BA8D-F1AC76EDD5AA}"/>
              </a:ext>
            </a:extLst>
          </p:cNvPr>
          <p:cNvSpPr>
            <a:spLocks noGrp="1"/>
          </p:cNvSpPr>
          <p:nvPr>
            <p:ph type="dt" sz="half" idx="10"/>
          </p:nvPr>
        </p:nvSpPr>
        <p:spPr/>
        <p:txBody>
          <a:bodyPr/>
          <a:lstStyle/>
          <a:p>
            <a:fld id="{8E6E7A80-E049-426D-AF64-23C5CB1784AF}" type="datetimeFigureOut">
              <a:rPr lang="en-US" smtClean="0"/>
              <a:t>3/28/2022</a:t>
            </a:fld>
            <a:endParaRPr lang="en-US"/>
          </a:p>
        </p:txBody>
      </p:sp>
      <p:sp>
        <p:nvSpPr>
          <p:cNvPr id="6" name="Footer Placeholder 5">
            <a:extLst>
              <a:ext uri="{FF2B5EF4-FFF2-40B4-BE49-F238E27FC236}">
                <a16:creationId xmlns:a16="http://schemas.microsoft.com/office/drawing/2014/main" id="{A8220552-2261-4CF3-BDC2-915633F020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8EA2F0-2153-4EB0-95BA-84E6286B6684}"/>
              </a:ext>
            </a:extLst>
          </p:cNvPr>
          <p:cNvSpPr>
            <a:spLocks noGrp="1"/>
          </p:cNvSpPr>
          <p:nvPr>
            <p:ph type="sldNum" sz="quarter" idx="12"/>
          </p:nvPr>
        </p:nvSpPr>
        <p:spPr/>
        <p:txBody>
          <a:bodyPr/>
          <a:lstStyle/>
          <a:p>
            <a:fld id="{4A3E1C45-8DAC-42CD-AD00-B283066AA560}" type="slidenum">
              <a:rPr lang="en-US" smtClean="0"/>
              <a:t>‹#›</a:t>
            </a:fld>
            <a:endParaRPr lang="en-US"/>
          </a:p>
        </p:txBody>
      </p:sp>
    </p:spTree>
    <p:extLst>
      <p:ext uri="{BB962C8B-B14F-4D97-AF65-F5344CB8AC3E}">
        <p14:creationId xmlns:p14="http://schemas.microsoft.com/office/powerpoint/2010/main" val="2903751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29C01A-35DD-4910-8617-2AAC3320AC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98991B-19BC-46A2-A99B-9759BE2963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04B31-E2D7-4654-9DFE-24657A4A09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7A80-E049-426D-AF64-23C5CB1784AF}" type="datetimeFigureOut">
              <a:rPr lang="en-US" smtClean="0"/>
              <a:t>3/28/2022</a:t>
            </a:fld>
            <a:endParaRPr lang="en-US"/>
          </a:p>
        </p:txBody>
      </p:sp>
      <p:sp>
        <p:nvSpPr>
          <p:cNvPr id="5" name="Footer Placeholder 4">
            <a:extLst>
              <a:ext uri="{FF2B5EF4-FFF2-40B4-BE49-F238E27FC236}">
                <a16:creationId xmlns:a16="http://schemas.microsoft.com/office/drawing/2014/main" id="{457DD204-7CDE-4776-8101-90BAB09FCE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6AE9DB-15C4-4EDB-AEC3-4A4D80D91A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E1C45-8DAC-42CD-AD00-B283066AA560}" type="slidenum">
              <a:rPr lang="en-US" smtClean="0"/>
              <a:t>‹#›</a:t>
            </a:fld>
            <a:endParaRPr lang="en-US"/>
          </a:p>
        </p:txBody>
      </p:sp>
    </p:spTree>
    <p:extLst>
      <p:ext uri="{BB962C8B-B14F-4D97-AF65-F5344CB8AC3E}">
        <p14:creationId xmlns:p14="http://schemas.microsoft.com/office/powerpoint/2010/main" val="3781700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6E97-CAC0-428A-86B1-666F030DF2BB}"/>
              </a:ext>
            </a:extLst>
          </p:cNvPr>
          <p:cNvSpPr>
            <a:spLocks noGrp="1"/>
          </p:cNvSpPr>
          <p:nvPr>
            <p:ph type="ctrTitle"/>
          </p:nvPr>
        </p:nvSpPr>
        <p:spPr/>
        <p:txBody>
          <a:bodyPr>
            <a:normAutofit fontScale="90000"/>
          </a:bodyPr>
          <a:lstStyle/>
          <a:p>
            <a:r>
              <a:rPr lang="en-US"/>
              <a:t>Ablation study of </a:t>
            </a:r>
            <a:r>
              <a:rPr lang="en-US" b="0" i="0">
                <a:solidFill>
                  <a:srgbClr val="2D3B45"/>
                </a:solidFill>
                <a:effectLst/>
                <a:latin typeface="Lato Extended"/>
              </a:rPr>
              <a:t> </a:t>
            </a:r>
            <a:r>
              <a:rPr lang="en-US" b="0" i="0">
                <a:solidFill>
                  <a:srgbClr val="FF0000"/>
                </a:solidFill>
                <a:effectLst/>
                <a:latin typeface="Lato Extended"/>
              </a:rPr>
              <a:t>Control of real (hardware) robots by </a:t>
            </a:r>
            <a:r>
              <a:rPr lang="en-US">
                <a:solidFill>
                  <a:srgbClr val="FF0000"/>
                </a:solidFill>
                <a:latin typeface="Lato Extended"/>
              </a:rPr>
              <a:t>RL</a:t>
            </a:r>
            <a:r>
              <a:rPr lang="en-US" b="0" i="0">
                <a:solidFill>
                  <a:srgbClr val="FF0000"/>
                </a:solidFill>
                <a:effectLst/>
                <a:latin typeface="Lato Extended"/>
              </a:rPr>
              <a:t> and/or model-based RL</a:t>
            </a:r>
            <a:endParaRPr lang="en-US">
              <a:solidFill>
                <a:srgbClr val="FF0000"/>
              </a:solidFill>
              <a:cs typeface="Calibri Light"/>
            </a:endParaRPr>
          </a:p>
        </p:txBody>
      </p:sp>
      <p:sp>
        <p:nvSpPr>
          <p:cNvPr id="3" name="Subtitle 2">
            <a:extLst>
              <a:ext uri="{FF2B5EF4-FFF2-40B4-BE49-F238E27FC236}">
                <a16:creationId xmlns:a16="http://schemas.microsoft.com/office/drawing/2014/main" id="{418C8C8D-29AD-449F-885F-86389192DC6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04762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40A27-8FAF-4F66-AE77-2C6F32EF71CF}"/>
              </a:ext>
            </a:extLst>
          </p:cNvPr>
          <p:cNvSpPr>
            <a:spLocks noGrp="1"/>
          </p:cNvSpPr>
          <p:nvPr>
            <p:ph type="title"/>
          </p:nvPr>
        </p:nvSpPr>
        <p:spPr/>
        <p:txBody>
          <a:bodyPr/>
          <a:lstStyle/>
          <a:p>
            <a:r>
              <a:rPr lang="en-US">
                <a:solidFill>
                  <a:srgbClr val="FF0000"/>
                </a:solidFill>
              </a:rPr>
              <a:t>Approach </a:t>
            </a:r>
            <a:endParaRPr lang="en-US"/>
          </a:p>
        </p:txBody>
      </p:sp>
      <p:sp>
        <p:nvSpPr>
          <p:cNvPr id="3" name="Content Placeholder 2">
            <a:extLst>
              <a:ext uri="{FF2B5EF4-FFF2-40B4-BE49-F238E27FC236}">
                <a16:creationId xmlns:a16="http://schemas.microsoft.com/office/drawing/2014/main" id="{0B54328F-6250-4527-8BB1-8640E9177857}"/>
              </a:ext>
            </a:extLst>
          </p:cNvPr>
          <p:cNvSpPr>
            <a:spLocks noGrp="1"/>
          </p:cNvSpPr>
          <p:nvPr>
            <p:ph idx="1"/>
          </p:nvPr>
        </p:nvSpPr>
        <p:spPr/>
        <p:txBody>
          <a:bodyPr vert="horz" lIns="91440" tIns="45720" rIns="91440" bIns="45720" rtlCol="0" anchor="t">
            <a:normAutofit/>
          </a:bodyPr>
          <a:lstStyle/>
          <a:p>
            <a:r>
              <a:rPr lang="en-US"/>
              <a:t>Building the structure and implementing Rl algorithms</a:t>
            </a:r>
          </a:p>
          <a:p>
            <a:r>
              <a:rPr lang="en-US"/>
              <a:t>Understanding Approach implemented in the Paper.</a:t>
            </a:r>
          </a:p>
          <a:p>
            <a:r>
              <a:rPr lang="en-US"/>
              <a:t>Scalable work chunk isolation – Simulator based algorithm development.</a:t>
            </a:r>
          </a:p>
          <a:p>
            <a:r>
              <a:rPr lang="en-US"/>
              <a:t>Possible extension into real time hardware.(Future Plan)</a:t>
            </a:r>
          </a:p>
        </p:txBody>
      </p:sp>
      <p:sp>
        <p:nvSpPr>
          <p:cNvPr id="4" name="TextBox 3">
            <a:extLst>
              <a:ext uri="{FF2B5EF4-FFF2-40B4-BE49-F238E27FC236}">
                <a16:creationId xmlns:a16="http://schemas.microsoft.com/office/drawing/2014/main" id="{6F74F8F6-70AC-7B8A-E057-95B057954D27}"/>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1079238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30A94-1DFA-4C84-8592-53BBE7CA9826}"/>
              </a:ext>
            </a:extLst>
          </p:cNvPr>
          <p:cNvSpPr>
            <a:spLocks noGrp="1"/>
          </p:cNvSpPr>
          <p:nvPr>
            <p:ph type="title"/>
          </p:nvPr>
        </p:nvSpPr>
        <p:spPr/>
        <p:txBody>
          <a:bodyPr/>
          <a:lstStyle/>
          <a:p>
            <a:r>
              <a:rPr lang="en-US">
                <a:solidFill>
                  <a:srgbClr val="FF0000"/>
                </a:solidFill>
              </a:rPr>
              <a:t>Paper</a:t>
            </a:r>
          </a:p>
        </p:txBody>
      </p:sp>
      <p:sp>
        <p:nvSpPr>
          <p:cNvPr id="3" name="Content Placeholder 2">
            <a:extLst>
              <a:ext uri="{FF2B5EF4-FFF2-40B4-BE49-F238E27FC236}">
                <a16:creationId xmlns:a16="http://schemas.microsoft.com/office/drawing/2014/main" id="{64F1C6D8-C492-4229-81D0-B078CFC79B71}"/>
              </a:ext>
            </a:extLst>
          </p:cNvPr>
          <p:cNvSpPr>
            <a:spLocks noGrp="1"/>
          </p:cNvSpPr>
          <p:nvPr>
            <p:ph idx="1"/>
          </p:nvPr>
        </p:nvSpPr>
        <p:spPr>
          <a:xfrm>
            <a:off x="714850" y="1293618"/>
            <a:ext cx="10515600" cy="4351338"/>
          </a:xfrm>
        </p:spPr>
        <p:txBody>
          <a:bodyPr/>
          <a:lstStyle/>
          <a:p>
            <a:r>
              <a:rPr lang="en-US"/>
              <a:t>Learning to Drive (L2D) as a Low-Cost Benchmark for Real-World Reinforcement Learning</a:t>
            </a:r>
          </a:p>
          <a:p>
            <a:endParaRPr lang="en-US"/>
          </a:p>
        </p:txBody>
      </p:sp>
      <p:pic>
        <p:nvPicPr>
          <p:cNvPr id="5" name="Picture 4">
            <a:extLst>
              <a:ext uri="{FF2B5EF4-FFF2-40B4-BE49-F238E27FC236}">
                <a16:creationId xmlns:a16="http://schemas.microsoft.com/office/drawing/2014/main" id="{BABB6E79-4731-46D1-AB1A-6760B1A4F552}"/>
              </a:ext>
            </a:extLst>
          </p:cNvPr>
          <p:cNvPicPr>
            <a:picLocks noChangeAspect="1"/>
          </p:cNvPicPr>
          <p:nvPr/>
        </p:nvPicPr>
        <p:blipFill>
          <a:blip r:embed="rId2"/>
          <a:stretch>
            <a:fillRect/>
          </a:stretch>
        </p:blipFill>
        <p:spPr>
          <a:xfrm>
            <a:off x="7525225" y="2240198"/>
            <a:ext cx="4162425" cy="3990975"/>
          </a:xfrm>
          <a:prstGeom prst="rect">
            <a:avLst/>
          </a:prstGeom>
        </p:spPr>
      </p:pic>
      <p:sp>
        <p:nvSpPr>
          <p:cNvPr id="6" name="TextBox 5">
            <a:extLst>
              <a:ext uri="{FF2B5EF4-FFF2-40B4-BE49-F238E27FC236}">
                <a16:creationId xmlns:a16="http://schemas.microsoft.com/office/drawing/2014/main" id="{F67A849D-A380-4E03-A30F-C229B8C22668}"/>
              </a:ext>
            </a:extLst>
          </p:cNvPr>
          <p:cNvSpPr txBox="1"/>
          <p:nvPr/>
        </p:nvSpPr>
        <p:spPr>
          <a:xfrm>
            <a:off x="839256" y="2244676"/>
            <a:ext cx="6679495" cy="4247317"/>
          </a:xfrm>
          <a:prstGeom prst="rect">
            <a:avLst/>
          </a:prstGeom>
          <a:noFill/>
        </p:spPr>
        <p:txBody>
          <a:bodyPr wrap="square" lIns="91440" tIns="45720" rIns="91440" bIns="45720" rtlCol="0" anchor="t">
            <a:spAutoFit/>
          </a:bodyPr>
          <a:lstStyle/>
          <a:p>
            <a:r>
              <a:rPr lang="en-US"/>
              <a:t>We present Learning to Drive (L2D), a low-cost benchmark for real-world reinforcement learning (RL). L2D involves a simple and reproducible experimental setup where an RL agent has to learn to drive a Donkey car around three miniature tracks, given only monocular image observations and speed of the car. The agent has to learn to drive from disengagements, which occurs when it drives off the track. We present and open-source our training pipeline, which makes it straightforward to apply any existing RL algorithm to the task of autonomous driving with a Donkey car. We test imitation learning, state-of-the-art model-free, and model-based algorithms on the proposed L2D benchmark. Our results show that existing RL algorithms can learn to drive the car from scratch in less than five minutes of interaction. We demonstrate that RL algorithms can learn from sparse and noisy disengagement to drive even faster than imitation learning and a human operator</a:t>
            </a:r>
          </a:p>
        </p:txBody>
      </p:sp>
    </p:spTree>
    <p:extLst>
      <p:ext uri="{BB962C8B-B14F-4D97-AF65-F5344CB8AC3E}">
        <p14:creationId xmlns:p14="http://schemas.microsoft.com/office/powerpoint/2010/main" val="4197683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EA8B3-AD67-4EAF-B4E3-2EF6FE4FB802}"/>
              </a:ext>
            </a:extLst>
          </p:cNvPr>
          <p:cNvSpPr>
            <a:spLocks noGrp="1"/>
          </p:cNvSpPr>
          <p:nvPr>
            <p:ph type="title"/>
          </p:nvPr>
        </p:nvSpPr>
        <p:spPr/>
        <p:txBody>
          <a:bodyPr/>
          <a:lstStyle/>
          <a:p>
            <a:r>
              <a:rPr lang="en-US">
                <a:solidFill>
                  <a:srgbClr val="FF0000"/>
                </a:solidFill>
              </a:rPr>
              <a:t>Paper’s  Experimental Support</a:t>
            </a:r>
            <a:endParaRPr lang="en-US">
              <a:solidFill>
                <a:srgbClr val="FF0000"/>
              </a:solidFill>
              <a:cs typeface="Calibri Light"/>
            </a:endParaRPr>
          </a:p>
        </p:txBody>
      </p:sp>
      <p:sp>
        <p:nvSpPr>
          <p:cNvPr id="3" name="Content Placeholder 2">
            <a:extLst>
              <a:ext uri="{FF2B5EF4-FFF2-40B4-BE49-F238E27FC236}">
                <a16:creationId xmlns:a16="http://schemas.microsoft.com/office/drawing/2014/main" id="{EFC4545B-E0EF-42E3-8C4F-F88983356742}"/>
              </a:ext>
            </a:extLst>
          </p:cNvPr>
          <p:cNvSpPr>
            <a:spLocks noGrp="1"/>
          </p:cNvSpPr>
          <p:nvPr>
            <p:ph idx="1"/>
          </p:nvPr>
        </p:nvSpPr>
        <p:spPr>
          <a:xfrm>
            <a:off x="838200" y="1825625"/>
            <a:ext cx="10515600" cy="1237171"/>
          </a:xfrm>
        </p:spPr>
        <p:txBody>
          <a:bodyPr>
            <a:normAutofit lnSpcReduction="10000"/>
          </a:bodyPr>
          <a:lstStyle/>
          <a:p>
            <a:r>
              <a:rPr lang="en-US"/>
              <a:t>In order to formulate the task of learning to drive around a track as a reinforcement learning problem, we need to define the corresponding Markov Decision Process (MDP).</a:t>
            </a:r>
          </a:p>
        </p:txBody>
      </p:sp>
      <p:pic>
        <p:nvPicPr>
          <p:cNvPr id="1028" name="Picture 4" descr="Mountain Car with Amazon SageMaker RL — Amazon SageMaker Examples 1.0.0  documentation">
            <a:extLst>
              <a:ext uri="{FF2B5EF4-FFF2-40B4-BE49-F238E27FC236}">
                <a16:creationId xmlns:a16="http://schemas.microsoft.com/office/drawing/2014/main" id="{16FCC508-CBC0-40D3-8FA8-955FDF1BE9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1449" y="3062796"/>
            <a:ext cx="4363744" cy="29091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7F03DE3-4669-41BB-9768-5F89C1773A92}"/>
              </a:ext>
            </a:extLst>
          </p:cNvPr>
          <p:cNvPicPr>
            <a:picLocks noChangeAspect="1"/>
          </p:cNvPicPr>
          <p:nvPr/>
        </p:nvPicPr>
        <p:blipFill>
          <a:blip r:embed="rId3"/>
          <a:stretch>
            <a:fillRect/>
          </a:stretch>
        </p:blipFill>
        <p:spPr>
          <a:xfrm>
            <a:off x="6871317" y="3143446"/>
            <a:ext cx="4142450" cy="3214121"/>
          </a:xfrm>
          <a:prstGeom prst="rect">
            <a:avLst/>
          </a:prstGeom>
        </p:spPr>
      </p:pic>
    </p:spTree>
    <p:extLst>
      <p:ext uri="{BB962C8B-B14F-4D97-AF65-F5344CB8AC3E}">
        <p14:creationId xmlns:p14="http://schemas.microsoft.com/office/powerpoint/2010/main" val="949696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9CFC3-6E0E-4E91-9096-4A65AB2432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856624-9A23-433F-95BF-8E3E252A01C1}"/>
              </a:ext>
            </a:extLst>
          </p:cNvPr>
          <p:cNvSpPr>
            <a:spLocks noGrp="1"/>
          </p:cNvSpPr>
          <p:nvPr>
            <p:ph idx="1"/>
          </p:nvPr>
        </p:nvSpPr>
        <p:spPr/>
        <p:txBody>
          <a:bodyPr vert="horz" lIns="91440" tIns="45720" rIns="91440" bIns="45720" rtlCol="0" anchor="t">
            <a:normAutofit/>
          </a:bodyPr>
          <a:lstStyle/>
          <a:p>
            <a:r>
              <a:rPr lang="en-US"/>
              <a:t>We use an </a:t>
            </a:r>
            <a:r>
              <a:rPr lang="en-US">
                <a:solidFill>
                  <a:srgbClr val="FF0000"/>
                </a:solidFill>
              </a:rPr>
              <a:t>episodic formulation</a:t>
            </a:r>
            <a:r>
              <a:rPr lang="en-US"/>
              <a:t> of an </a:t>
            </a:r>
            <a:r>
              <a:rPr lang="en-US">
                <a:solidFill>
                  <a:srgbClr val="FF0000"/>
                </a:solidFill>
              </a:rPr>
              <a:t>MDP</a:t>
            </a:r>
            <a:r>
              <a:rPr lang="en-US"/>
              <a:t>: each episode </a:t>
            </a:r>
            <a:r>
              <a:rPr lang="en-US">
                <a:solidFill>
                  <a:srgbClr val="FF0000"/>
                </a:solidFill>
              </a:rPr>
              <a:t>starts </a:t>
            </a:r>
            <a:r>
              <a:rPr lang="en-US"/>
              <a:t>with the car being at the same point in the track (initial state s0) and is </a:t>
            </a:r>
            <a:r>
              <a:rPr lang="en-US">
                <a:solidFill>
                  <a:srgbClr val="FF0000"/>
                </a:solidFill>
              </a:rPr>
              <a:t>terminated </a:t>
            </a:r>
            <a:r>
              <a:rPr lang="en-US"/>
              <a:t>when the car drives off the track. The transition probability function of the corresponding MDP is defined by our real-world platform.</a:t>
            </a:r>
          </a:p>
        </p:txBody>
      </p:sp>
    </p:spTree>
    <p:extLst>
      <p:ext uri="{BB962C8B-B14F-4D97-AF65-F5344CB8AC3E}">
        <p14:creationId xmlns:p14="http://schemas.microsoft.com/office/powerpoint/2010/main" val="2263180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AAC8B-3002-448B-991B-62C479B6AE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FD7403-40E8-43FB-97B4-CFD863E0ED83}"/>
              </a:ext>
            </a:extLst>
          </p:cNvPr>
          <p:cNvSpPr>
            <a:spLocks noGrp="1"/>
          </p:cNvSpPr>
          <p:nvPr>
            <p:ph idx="1"/>
          </p:nvPr>
        </p:nvSpPr>
        <p:spPr/>
        <p:txBody>
          <a:bodyPr vert="horz" lIns="91440" tIns="45720" rIns="91440" bIns="45720" rtlCol="0" anchor="t">
            <a:normAutofit/>
          </a:bodyPr>
          <a:lstStyle/>
          <a:p>
            <a:r>
              <a:rPr lang="en-US">
                <a:solidFill>
                  <a:srgbClr val="FF0000"/>
                </a:solidFill>
              </a:rPr>
              <a:t>State space:</a:t>
            </a:r>
            <a:r>
              <a:rPr lang="en-US"/>
              <a:t> We </a:t>
            </a:r>
            <a:r>
              <a:rPr lang="en-US">
                <a:solidFill>
                  <a:srgbClr val="FF0000"/>
                </a:solidFill>
              </a:rPr>
              <a:t>assume</a:t>
            </a:r>
            <a:r>
              <a:rPr lang="en-US"/>
              <a:t> that the state of the system is fully described by observations </a:t>
            </a:r>
            <a:r>
              <a:rPr lang="en-US" err="1"/>
              <a:t>o</a:t>
            </a:r>
            <a:r>
              <a:rPr lang="en-US" baseline="-25000" err="1"/>
              <a:t>t</a:t>
            </a:r>
            <a:r>
              <a:rPr lang="en-US"/>
              <a:t> that the agent receive sat every time step t. The observations consist of images from an on-board camera and the speed measurements from RealSense. We </a:t>
            </a:r>
            <a:r>
              <a:rPr lang="en-US">
                <a:solidFill>
                  <a:srgbClr val="FF0000"/>
                </a:solidFill>
              </a:rPr>
              <a:t>preprocess</a:t>
            </a:r>
            <a:r>
              <a:rPr lang="en-US"/>
              <a:t> the images from the camera before feeding them to the agent. We first convert the 120160 image  to </a:t>
            </a:r>
            <a:r>
              <a:rPr lang="en-US">
                <a:solidFill>
                  <a:srgbClr val="FF0000"/>
                </a:solidFill>
              </a:rPr>
              <a:t>grayscale</a:t>
            </a:r>
            <a:r>
              <a:rPr lang="en-US"/>
              <a:t>, </a:t>
            </a:r>
            <a:r>
              <a:rPr lang="en-US">
                <a:solidFill>
                  <a:srgbClr val="FF0000"/>
                </a:solidFill>
              </a:rPr>
              <a:t>crop out</a:t>
            </a:r>
            <a:r>
              <a:rPr lang="en-US"/>
              <a:t> the top 40160 pixels (consisting of irrelevant surroundings), and finally </a:t>
            </a:r>
            <a:r>
              <a:rPr lang="en-US">
                <a:solidFill>
                  <a:srgbClr val="FF0000"/>
                </a:solidFill>
              </a:rPr>
              <a:t>resize</a:t>
            </a:r>
            <a:r>
              <a:rPr lang="en-US"/>
              <a:t> the resulting images to 40  40 pixels.</a:t>
            </a:r>
          </a:p>
        </p:txBody>
      </p:sp>
    </p:spTree>
    <p:extLst>
      <p:ext uri="{BB962C8B-B14F-4D97-AF65-F5344CB8AC3E}">
        <p14:creationId xmlns:p14="http://schemas.microsoft.com/office/powerpoint/2010/main" val="2862558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7013E-8731-46FC-B002-226AA7E44A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816117-1D05-4EFE-A471-286D8F264C67}"/>
              </a:ext>
            </a:extLst>
          </p:cNvPr>
          <p:cNvSpPr>
            <a:spLocks noGrp="1"/>
          </p:cNvSpPr>
          <p:nvPr>
            <p:ph idx="1"/>
          </p:nvPr>
        </p:nvSpPr>
        <p:spPr/>
        <p:txBody>
          <a:bodyPr vert="horz" lIns="91440" tIns="45720" rIns="91440" bIns="45720" rtlCol="0" anchor="t">
            <a:normAutofit/>
          </a:bodyPr>
          <a:lstStyle/>
          <a:p>
            <a:r>
              <a:rPr lang="en-US">
                <a:solidFill>
                  <a:srgbClr val="FF0000"/>
                </a:solidFill>
              </a:rPr>
              <a:t>Action space:</a:t>
            </a:r>
            <a:r>
              <a:rPr lang="en-US"/>
              <a:t> The action space in our setup consists of </a:t>
            </a:r>
            <a:r>
              <a:rPr lang="en-US">
                <a:solidFill>
                  <a:srgbClr val="FF0000"/>
                </a:solidFill>
              </a:rPr>
              <a:t>speed</a:t>
            </a:r>
            <a:r>
              <a:rPr lang="en-US"/>
              <a:t> and </a:t>
            </a:r>
            <a:r>
              <a:rPr lang="en-US">
                <a:solidFill>
                  <a:srgbClr val="FF0000"/>
                </a:solidFill>
              </a:rPr>
              <a:t>steering</a:t>
            </a:r>
            <a:r>
              <a:rPr lang="en-US"/>
              <a:t>.</a:t>
            </a:r>
          </a:p>
          <a:p>
            <a:r>
              <a:rPr lang="en-US">
                <a:solidFill>
                  <a:srgbClr val="FF0000"/>
                </a:solidFill>
              </a:rPr>
              <a:t>Reward function:</a:t>
            </a:r>
            <a:r>
              <a:rPr lang="en-US"/>
              <a:t> In this benchmark, we aim to evaluate the </a:t>
            </a:r>
            <a:r>
              <a:rPr lang="en-US">
                <a:solidFill>
                  <a:srgbClr val="FF0000"/>
                </a:solidFill>
              </a:rPr>
              <a:t>data-efficiency</a:t>
            </a:r>
            <a:r>
              <a:rPr lang="en-US"/>
              <a:t>, </a:t>
            </a:r>
            <a:r>
              <a:rPr lang="en-US">
                <a:solidFill>
                  <a:srgbClr val="FF0000"/>
                </a:solidFill>
              </a:rPr>
              <a:t>robustness </a:t>
            </a:r>
            <a:r>
              <a:rPr lang="en-US"/>
              <a:t>and the </a:t>
            </a:r>
            <a:r>
              <a:rPr lang="en-US">
                <a:solidFill>
                  <a:srgbClr val="FF0000"/>
                </a:solidFill>
              </a:rPr>
              <a:t>control performance</a:t>
            </a:r>
            <a:r>
              <a:rPr lang="en-US"/>
              <a:t> of RL algorithms. We formulate the reward function accordingly.</a:t>
            </a:r>
          </a:p>
        </p:txBody>
      </p:sp>
    </p:spTree>
    <p:extLst>
      <p:ext uri="{BB962C8B-B14F-4D97-AF65-F5344CB8AC3E}">
        <p14:creationId xmlns:p14="http://schemas.microsoft.com/office/powerpoint/2010/main" val="730510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84F7F-222B-4F67-BB8D-9DA2F0634D59}"/>
              </a:ext>
            </a:extLst>
          </p:cNvPr>
          <p:cNvSpPr>
            <a:spLocks noGrp="1"/>
          </p:cNvSpPr>
          <p:nvPr>
            <p:ph type="title"/>
          </p:nvPr>
        </p:nvSpPr>
        <p:spPr/>
        <p:txBody>
          <a:bodyPr/>
          <a:lstStyle/>
          <a:p>
            <a:r>
              <a:rPr lang="en-US">
                <a:solidFill>
                  <a:srgbClr val="FF0000"/>
                </a:solidFill>
              </a:rPr>
              <a:t>Major Challenges</a:t>
            </a:r>
          </a:p>
        </p:txBody>
      </p:sp>
      <p:sp>
        <p:nvSpPr>
          <p:cNvPr id="3" name="Content Placeholder 2">
            <a:extLst>
              <a:ext uri="{FF2B5EF4-FFF2-40B4-BE49-F238E27FC236}">
                <a16:creationId xmlns:a16="http://schemas.microsoft.com/office/drawing/2014/main" id="{EB3747ED-790D-4337-9655-CD3416A15ACE}"/>
              </a:ext>
            </a:extLst>
          </p:cNvPr>
          <p:cNvSpPr>
            <a:spLocks noGrp="1"/>
          </p:cNvSpPr>
          <p:nvPr>
            <p:ph idx="1"/>
          </p:nvPr>
        </p:nvSpPr>
        <p:spPr/>
        <p:txBody>
          <a:bodyPr vert="horz" lIns="91440" tIns="45720" rIns="91440" bIns="45720" rtlCol="0" anchor="t">
            <a:normAutofit/>
          </a:bodyPr>
          <a:lstStyle/>
          <a:p>
            <a:r>
              <a:rPr lang="en-US"/>
              <a:t>Real time communication between agent and RL algorithm hardware.</a:t>
            </a:r>
          </a:p>
          <a:p>
            <a:r>
              <a:rPr lang="en-US"/>
              <a:t>Image based RL.</a:t>
            </a:r>
          </a:p>
          <a:p>
            <a:r>
              <a:rPr lang="en-US"/>
              <a:t>Imitation learning.</a:t>
            </a:r>
          </a:p>
          <a:p>
            <a:r>
              <a:rPr lang="en-US"/>
              <a:t>Track Designing.</a:t>
            </a:r>
          </a:p>
          <a:p>
            <a:r>
              <a:rPr lang="en-US"/>
              <a:t>Formulation State</a:t>
            </a:r>
          </a:p>
          <a:p>
            <a:r>
              <a:rPr lang="en-US"/>
              <a:t>Attempting to do that in virtual environment. Donkey Car simulator and Open AI Gym</a:t>
            </a:r>
          </a:p>
          <a:p>
            <a:endParaRPr lang="en-US"/>
          </a:p>
        </p:txBody>
      </p:sp>
    </p:spTree>
    <p:extLst>
      <p:ext uri="{BB962C8B-B14F-4D97-AF65-F5344CB8AC3E}">
        <p14:creationId xmlns:p14="http://schemas.microsoft.com/office/powerpoint/2010/main" val="258984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45E8B-12A2-4EE4-B9BF-41DA9379276D}"/>
              </a:ext>
            </a:extLst>
          </p:cNvPr>
          <p:cNvSpPr>
            <a:spLocks noGrp="1"/>
          </p:cNvSpPr>
          <p:nvPr>
            <p:ph type="title"/>
          </p:nvPr>
        </p:nvSpPr>
        <p:spPr/>
        <p:txBody>
          <a:bodyPr/>
          <a:lstStyle/>
          <a:p>
            <a:r>
              <a:rPr lang="en-US">
                <a:solidFill>
                  <a:srgbClr val="FF0000"/>
                </a:solidFill>
              </a:rPr>
              <a:t>Virtual Race League</a:t>
            </a:r>
          </a:p>
        </p:txBody>
      </p:sp>
      <p:sp>
        <p:nvSpPr>
          <p:cNvPr id="3" name="Content Placeholder 2">
            <a:extLst>
              <a:ext uri="{FF2B5EF4-FFF2-40B4-BE49-F238E27FC236}">
                <a16:creationId xmlns:a16="http://schemas.microsoft.com/office/drawing/2014/main" id="{5C19656B-2E8B-4971-8B6B-6052248F059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4351AD6-8DF0-4F00-B6C7-5D03C049426F}"/>
              </a:ext>
            </a:extLst>
          </p:cNvPr>
          <p:cNvPicPr>
            <a:picLocks noChangeAspect="1"/>
          </p:cNvPicPr>
          <p:nvPr/>
        </p:nvPicPr>
        <p:blipFill>
          <a:blip r:embed="rId2"/>
          <a:stretch>
            <a:fillRect/>
          </a:stretch>
        </p:blipFill>
        <p:spPr>
          <a:xfrm>
            <a:off x="469453" y="1690688"/>
            <a:ext cx="8696325" cy="4933950"/>
          </a:xfrm>
          <a:prstGeom prst="rect">
            <a:avLst/>
          </a:prstGeom>
        </p:spPr>
      </p:pic>
    </p:spTree>
    <p:extLst>
      <p:ext uri="{BB962C8B-B14F-4D97-AF65-F5344CB8AC3E}">
        <p14:creationId xmlns:p14="http://schemas.microsoft.com/office/powerpoint/2010/main" val="651813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2FB8CD15093C04A93C03259B9A7B62B" ma:contentTypeVersion="7" ma:contentTypeDescription="Create a new document." ma:contentTypeScope="" ma:versionID="76d939ae5d22a18174afc971b537c97e">
  <xsd:schema xmlns:xsd="http://www.w3.org/2001/XMLSchema" xmlns:xs="http://www.w3.org/2001/XMLSchema" xmlns:p="http://schemas.microsoft.com/office/2006/metadata/properties" xmlns:ns3="2cc5d12f-0a1a-4039-8ba9-e0c3c830809d" xmlns:ns4="a674051d-2d6d-4b9b-b950-e4a7c6b52b6f" targetNamespace="http://schemas.microsoft.com/office/2006/metadata/properties" ma:root="true" ma:fieldsID="c036c18fb2b04f4c9fd09cb7cecd8c5c" ns3:_="" ns4:_="">
    <xsd:import namespace="2cc5d12f-0a1a-4039-8ba9-e0c3c830809d"/>
    <xsd:import namespace="a674051d-2d6d-4b9b-b950-e4a7c6b52b6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c5d12f-0a1a-4039-8ba9-e0c3c83080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674051d-2d6d-4b9b-b950-e4a7c6b52b6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ADCB2D-2DF7-4EB5-BB98-92C2DABEE639}">
  <ds:schemaRefs>
    <ds:schemaRef ds:uri="2cc5d12f-0a1a-4039-8ba9-e0c3c830809d"/>
    <ds:schemaRef ds:uri="a674051d-2d6d-4b9b-b950-e4a7c6b52b6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F610E83-70EA-441B-A10C-769F44162CC2}">
  <ds:schemaRefs>
    <ds:schemaRef ds:uri="http://schemas.microsoft.com/sharepoint/v3/contenttype/forms"/>
  </ds:schemaRefs>
</ds:datastoreItem>
</file>

<file path=customXml/itemProps3.xml><?xml version="1.0" encoding="utf-8"?>
<ds:datastoreItem xmlns:ds="http://schemas.openxmlformats.org/officeDocument/2006/customXml" ds:itemID="{154EF8AD-C9C3-48F9-A9FE-482B9806D6AB}">
  <ds:schemaRefs>
    <ds:schemaRef ds:uri="http://schemas.openxmlformats.org/package/2006/metadata/core-properties"/>
    <ds:schemaRef ds:uri="http://schemas.microsoft.com/office/infopath/2007/PartnerControls"/>
    <ds:schemaRef ds:uri="http://www.w3.org/XML/1998/namespace"/>
    <ds:schemaRef ds:uri="http://purl.org/dc/dcmitype/"/>
    <ds:schemaRef ds:uri="http://purl.org/dc/elements/1.1/"/>
    <ds:schemaRef ds:uri="a674051d-2d6d-4b9b-b950-e4a7c6b52b6f"/>
    <ds:schemaRef ds:uri="http://schemas.microsoft.com/office/2006/metadata/properties"/>
    <ds:schemaRef ds:uri="http://schemas.microsoft.com/office/2006/documentManagement/types"/>
    <ds:schemaRef ds:uri="2cc5d12f-0a1a-4039-8ba9-e0c3c830809d"/>
    <ds:schemaRef ds:uri="http://purl.org/dc/terms/"/>
  </ds:schemaRefs>
</ds:datastoreItem>
</file>

<file path=docProps/app.xml><?xml version="1.0" encoding="utf-8"?>
<Properties xmlns="http://schemas.openxmlformats.org/officeDocument/2006/extended-properties" xmlns:vt="http://schemas.openxmlformats.org/officeDocument/2006/docPropsVTypes">
  <TotalTime>0</TotalTime>
  <Words>500</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Lato Extended</vt:lpstr>
      <vt:lpstr>Office Theme</vt:lpstr>
      <vt:lpstr>Ablation study of  Control of real (hardware) robots by RL and/or model-based RL</vt:lpstr>
      <vt:lpstr>Approach </vt:lpstr>
      <vt:lpstr>Paper</vt:lpstr>
      <vt:lpstr>Paper’s  Experimental Support</vt:lpstr>
      <vt:lpstr>PowerPoint Presentation</vt:lpstr>
      <vt:lpstr>PowerPoint Presentation</vt:lpstr>
      <vt:lpstr>PowerPoint Presentation</vt:lpstr>
      <vt:lpstr>Major Challenges</vt:lpstr>
      <vt:lpstr>Virtual Race League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Ablation study of  Control of real (hardware) robots by RL and/or model-based RL</dc:title>
  <dc:creator>Alavi Ahmed Khan</dc:creator>
  <cp:lastModifiedBy>Alavi Ahmed Khan</cp:lastModifiedBy>
  <cp:revision>2</cp:revision>
  <dcterms:created xsi:type="dcterms:W3CDTF">2022-03-25T01:39:59Z</dcterms:created>
  <dcterms:modified xsi:type="dcterms:W3CDTF">2022-03-28T22:52:09Z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0x01010052FB8CD15093C04A93C03259B9A7B62B</vt:lpwstr>
  </property>
</Properties>
</file>