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8294-26D1-4617-9584-866E36178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2F49-8573-472A-A3FA-9C7F8371D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3CA52-386D-4200-9001-966BFD15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FB23-210D-48C6-BAEF-A6BC0026181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EC14-4FF7-427E-8AE9-78B2F198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3064-4C6E-41C0-9F4D-83AFCC20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096-1F7B-4506-B380-A39D53AA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2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BE5A-7D93-4F63-9B31-A1854BEB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77151-74BE-49F2-A4D6-739CD9D02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769C-17A1-49DA-83FB-FC877F45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FB23-210D-48C6-BAEF-A6BC0026181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3459-462B-44D1-9954-F4099B61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6B5D-E597-4AE1-8FB2-5A828AEF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096-1F7B-4506-B380-A39D53AA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61057-5293-4C5A-8D41-0F2FAABB0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A9670-7F1D-4A36-80AF-E0746E9F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6AF2-3517-423B-AE03-DD415A6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FB23-210D-48C6-BAEF-A6BC0026181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3AC0-4B69-450D-BC37-71575E5C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C08FD-F7D2-4CDD-9DA0-53698EB4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096-1F7B-4506-B380-A39D53AA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7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ADFF-CE0D-4216-BEB5-4B8BABF3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0FD1-56AB-455F-ADD4-99D81DB1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4657C-6BE6-4969-A27F-29A0CA5C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FB23-210D-48C6-BAEF-A6BC0026181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04AA-3A9B-41C6-86B4-4C688205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327D-E8BE-4891-98C8-339CE891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096-1F7B-4506-B380-A39D53AA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5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D6BA-1FF0-47C7-BB69-50FEC019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2A04E-E24F-4FA8-8C23-8898C64E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82E40-E1DB-4001-9A1D-7DCB4E45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FB23-210D-48C6-BAEF-A6BC0026181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80089-A585-43F4-A688-B9528959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1050-EA12-47E3-91D7-EC56C6F6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096-1F7B-4506-B380-A39D53AA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BB28-0CE2-4144-875B-15114653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0C70-7361-48E3-AF85-E04843384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EC660-18A4-4D8A-A24F-DEE5C3C8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30AFA-29AC-4C58-94C8-178B5899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FB23-210D-48C6-BAEF-A6BC0026181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F3239-6ACC-455D-8CA1-A968818A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D7654-7EC3-42E3-A1D6-FF5C4B50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096-1F7B-4506-B380-A39D53AA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16D6-2899-4B8B-B056-37EE8F81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468D0-9045-4521-A0D7-18203CAB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36B1-AC0C-4F52-A49D-6100242FB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067BE-A2B3-4D13-86D6-8D0229541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EB77E-CD52-4823-9DF0-DDFDAEE33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0F7F9-5548-4924-BA1E-359F6C85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FB23-210D-48C6-BAEF-A6BC0026181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AA9ED-F99E-4882-B04A-D8E64998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4DD36-95C5-4D55-834B-E985CBD9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096-1F7B-4506-B380-A39D53AA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4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3A8A-8AB9-4FEB-8472-F3D110D7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3DCD4-EF3F-4B28-819A-EBBDA9A5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FB23-210D-48C6-BAEF-A6BC0026181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B7DB2-8688-46CF-A132-EE5E7BCA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B6E2-DAB6-4303-B2EC-F2894765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096-1F7B-4506-B380-A39D53AA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88195-6C7E-465F-B8CD-802FA3DE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FB23-210D-48C6-BAEF-A6BC0026181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C8BAD-C6CB-4C24-A61F-2A726A00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9C777-798A-4C41-8CFF-D187AE03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096-1F7B-4506-B380-A39D53AA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0565-1348-495D-9FA6-A56B50B0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2E1A-1C9A-473C-BE94-173270D9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356F4-9FAB-44C8-875C-7730BD20A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B3946-C169-4012-AA07-7388B905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FB23-210D-48C6-BAEF-A6BC0026181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0601-EF75-4CDF-86B6-3188FA0E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7579D-F38C-4C96-87F1-55DF35E5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096-1F7B-4506-B380-A39D53AA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44FD-C23E-410B-9C4D-23E689DD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0021B-3EE6-463E-8FBD-D5CB69E4B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3073E-6301-48E5-8C86-1E0E1C48E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AC32F-2D72-4701-8EBF-3C29C1A0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FB23-210D-48C6-BAEF-A6BC0026181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9B176-9FBD-4069-9646-607B8A6A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4BE32-CB1D-4249-8F64-F61EF8E1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096-1F7B-4506-B380-A39D53AA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7280F-FD58-49EB-89B6-EC5BF465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3A54A-AEF2-4AD6-81D6-8EBBC66E2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223F0-80D2-4109-8139-52A379097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1FB23-210D-48C6-BAEF-A6BC0026181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8BC48-E292-4D3D-A3AB-C25AD9CEF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4CBE1-A5B6-41D2-B62B-A01A53F25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EA096-1F7B-4506-B380-A39D53AA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0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10DE-03B3-4888-B29D-293C3135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E41B6-1353-4008-98AE-7B2F8F05E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Alavi Ahmed Khan</dc:creator>
  <cp:lastModifiedBy>Alavi Ahmed Khan</cp:lastModifiedBy>
  <cp:revision>1</cp:revision>
  <dcterms:created xsi:type="dcterms:W3CDTF">2021-11-18T20:31:41Z</dcterms:created>
  <dcterms:modified xsi:type="dcterms:W3CDTF">2021-11-18T20:39:50Z</dcterms:modified>
</cp:coreProperties>
</file>