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5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0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7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EBFF-42E9-4EC3-A308-6A1A95C2180D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1654-4888-45D5-AF23-C431CB56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2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9144000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2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Leon-Azraev\Desktop\vs\New folder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583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eon-Azraev\Desktop\vs\New folder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09" y="-27384"/>
            <a:ext cx="9180509" cy="68853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48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eon-Azraev\Desktop\vs\New folder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131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Leon-Azraev\Desktop\vs\New folder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51" y="0"/>
            <a:ext cx="9143997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9493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eon-Azraev\Desktop\vs\New folder\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0" cy="68579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33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Leon-Azraev\Desktop\vs\New folder\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0" cy="68579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8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Leon-Azraev\Desktop\vs\New folder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69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Leon-Azraev\Desktop\vs\New folder\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3" y="-7737"/>
            <a:ext cx="9154313" cy="68657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8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Leon-Azraev\Desktop\vs\New folder\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2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Leon-Azraev\Desktop\vs\New folder\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0" cy="68579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02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on-Azraev\Desktop\vs\New folder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112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Leon-Azraev\Desktop\vs\New folder\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51" y="-22238"/>
            <a:ext cx="9173652" cy="68802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57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Leon-Azraev\Desktop\vs\New folder\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51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Leon-Azraev\Desktop\vs\New folder\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7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Leon-Azraev\Desktop\vs\New folder\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4300" cy="68807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9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on-Azraev\Desktop\vs\New folder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71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on-Azraev\Desktop\vs\New folder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194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on-Azraev\Desktop\vs\New folder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959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on-Azraev\Desktop\vs\New folder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7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on-Azraev\Desktop\vs\New folder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0"/>
            <a:ext cx="9144003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009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eon-Azraev\Desktop\vs\New folder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174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eon-Azraev\Desktop\vs\New folder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661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‫הצגה על המסך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4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Leon-Azraev</dc:creator>
  <cp:lastModifiedBy>Leon-Azraev</cp:lastModifiedBy>
  <cp:revision>4</cp:revision>
  <dcterms:created xsi:type="dcterms:W3CDTF">2018-12-31T08:17:12Z</dcterms:created>
  <dcterms:modified xsi:type="dcterms:W3CDTF">2018-12-31T09:14:24Z</dcterms:modified>
</cp:coreProperties>
</file>