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60" r:id="rId7"/>
    <p:sldId id="261" r:id="rId8"/>
    <p:sldId id="262" r:id="rId9"/>
    <p:sldId id="265" r:id="rId10"/>
    <p:sldId id="266" r:id="rId11"/>
    <p:sldId id="264" r:id="rId12"/>
    <p:sldId id="270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4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8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893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7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17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1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5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620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72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7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219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9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90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7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6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5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4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84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21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8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2458-3C71-4345-87F6-C2D928F48DB6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C4AC-1C80-47F1-9962-F1C1DBC03CA5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29" y="5245279"/>
            <a:ext cx="142857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7590-382F-448A-92C7-164AAD3A5E95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F4BE-308C-4AFB-BABE-7F6BA2A418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0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6000">
              <a:srgbClr val="9CB86E">
                <a:lumMod val="93000"/>
                <a:lumOff val="7000"/>
              </a:srgbClr>
            </a:gs>
            <a:gs pos="31000">
              <a:srgbClr val="EDF2E5">
                <a:lumMod val="0"/>
                <a:lumOff val="100000"/>
              </a:srgbClr>
            </a:gs>
            <a:gs pos="100000">
              <a:srgbClr val="156B13">
                <a:lumMod val="90000"/>
                <a:lumOff val="10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4847" y="2572555"/>
            <a:ext cx="11590989" cy="3828245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				Bargeldlos bezahlen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pPr algn="r"/>
            <a:endParaRPr lang="de-DE" dirty="0"/>
          </a:p>
          <a:p>
            <a:r>
              <a:rPr lang="de-DE" dirty="0" smtClean="0"/>
              <a:t>							Leon, Marvin, Nico, Yannic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69" y="965916"/>
            <a:ext cx="3629203" cy="362920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109913" y="5331854"/>
            <a:ext cx="1738648" cy="152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0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Zeitplan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5" y="1431876"/>
            <a:ext cx="9931050" cy="5316654"/>
          </a:xfrm>
          <a:prstGeom prst="rect">
            <a:avLst/>
          </a:prstGeom>
        </p:spPr>
      </p:pic>
      <p:sp>
        <p:nvSpPr>
          <p:cNvPr id="3" name="Eingekerbter Richtungspfeil 2"/>
          <p:cNvSpPr/>
          <p:nvPr/>
        </p:nvSpPr>
        <p:spPr>
          <a:xfrm>
            <a:off x="339958" y="4090203"/>
            <a:ext cx="176390" cy="1357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Eingekerbter Richtungspfeil 4"/>
          <p:cNvSpPr/>
          <p:nvPr/>
        </p:nvSpPr>
        <p:spPr>
          <a:xfrm>
            <a:off x="339958" y="5605098"/>
            <a:ext cx="176390" cy="1357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5"/>
          <p:cNvSpPr/>
          <p:nvPr/>
        </p:nvSpPr>
        <p:spPr>
          <a:xfrm>
            <a:off x="339958" y="3774554"/>
            <a:ext cx="176390" cy="1357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Zeitplan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1407353"/>
            <a:ext cx="9947667" cy="5238146"/>
          </a:xfrm>
          <a:prstGeom prst="rect">
            <a:avLst/>
          </a:prstGeom>
        </p:spPr>
      </p:pic>
      <p:sp>
        <p:nvSpPr>
          <p:cNvPr id="4" name="Eingekerbter Richtungspfeil 3"/>
          <p:cNvSpPr/>
          <p:nvPr/>
        </p:nvSpPr>
        <p:spPr>
          <a:xfrm>
            <a:off x="151494" y="1451017"/>
            <a:ext cx="176390" cy="1357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Eingekerbter Richtungspfeil 4"/>
          <p:cNvSpPr/>
          <p:nvPr/>
        </p:nvSpPr>
        <p:spPr>
          <a:xfrm>
            <a:off x="158983" y="3538173"/>
            <a:ext cx="176390" cy="1357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kerbter Richtungspfeil 5"/>
          <p:cNvSpPr/>
          <p:nvPr/>
        </p:nvSpPr>
        <p:spPr>
          <a:xfrm>
            <a:off x="180305" y="5185998"/>
            <a:ext cx="176390" cy="13572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Probleme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Cafeteria Ablehnung</a:t>
            </a:r>
          </a:p>
          <a:p>
            <a:r>
              <a:rPr lang="de-DE" dirty="0" smtClean="0"/>
              <a:t>Software Idee zu aufwendig </a:t>
            </a:r>
          </a:p>
          <a:p>
            <a:r>
              <a:rPr lang="de-DE" dirty="0" smtClean="0"/>
              <a:t>Altes Pi zu langsam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3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6000">
              <a:srgbClr val="9CB86E">
                <a:lumMod val="93000"/>
                <a:lumOff val="7000"/>
              </a:srgbClr>
            </a:gs>
            <a:gs pos="31000">
              <a:srgbClr val="EDF2E5">
                <a:lumMod val="0"/>
                <a:lumOff val="100000"/>
              </a:srgbClr>
            </a:gs>
            <a:gs pos="100000">
              <a:srgbClr val="156B13">
                <a:lumMod val="90000"/>
                <a:lumOff val="10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257299" y="3772706"/>
            <a:ext cx="6172200" cy="176132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				Bargeldlos bezahlen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17" y="2232741"/>
            <a:ext cx="3629203" cy="362920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109913" y="5331854"/>
            <a:ext cx="1738648" cy="152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smtClean="0"/>
              <a:t>Produktvorführung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107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0"/>
                <a:lumOff val="100000"/>
              </a:schemeClr>
            </a:gs>
            <a:gs pos="66000">
              <a:srgbClr val="9CB86E">
                <a:lumMod val="93000"/>
                <a:lumOff val="7000"/>
              </a:srgbClr>
            </a:gs>
            <a:gs pos="31000">
              <a:srgbClr val="EDF2E5">
                <a:lumMod val="0"/>
                <a:lumOff val="100000"/>
              </a:srgbClr>
            </a:gs>
            <a:gs pos="100000">
              <a:srgbClr val="156B13">
                <a:lumMod val="90000"/>
                <a:lumOff val="10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257299" y="3772706"/>
            <a:ext cx="6172200" cy="1761320"/>
          </a:xfrm>
        </p:spPr>
        <p:txBody>
          <a:bodyPr>
            <a:normAutofit/>
          </a:bodyPr>
          <a:lstStyle/>
          <a:p>
            <a:pPr algn="l"/>
            <a:r>
              <a:rPr lang="de-DE" sz="1800" dirty="0" smtClean="0"/>
              <a:t>				Bargeldlos bezahlen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17" y="2232741"/>
            <a:ext cx="3629203" cy="362920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109913" y="5331854"/>
            <a:ext cx="1738648" cy="1526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Bewertung</a:t>
            </a:r>
          </a:p>
        </p:txBody>
      </p:sp>
    </p:spTree>
    <p:extLst>
      <p:ext uri="{BB962C8B-B14F-4D97-AF65-F5344CB8AC3E}">
        <p14:creationId xmlns:p14="http://schemas.microsoft.com/office/powerpoint/2010/main" val="3808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Gliederung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Projektdefinition</a:t>
            </a:r>
          </a:p>
          <a:p>
            <a:r>
              <a:rPr lang="de-DE" dirty="0" smtClean="0"/>
              <a:t>Arbeitseinteilung</a:t>
            </a:r>
          </a:p>
          <a:p>
            <a:r>
              <a:rPr lang="de-DE" dirty="0" smtClean="0"/>
              <a:t>Kostenplan</a:t>
            </a:r>
          </a:p>
          <a:p>
            <a:r>
              <a:rPr lang="de-DE" dirty="0" smtClean="0"/>
              <a:t>Zeitplan</a:t>
            </a:r>
            <a:endParaRPr lang="de-DE" dirty="0" smtClean="0"/>
          </a:p>
          <a:p>
            <a:r>
              <a:rPr lang="de-DE" dirty="0" smtClean="0"/>
              <a:t>Probleme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Produktvorführung</a:t>
            </a:r>
            <a:endParaRPr lang="de-DE" dirty="0"/>
          </a:p>
          <a:p>
            <a:r>
              <a:rPr lang="de-DE" dirty="0" smtClean="0"/>
              <a:t>Bewertung des Projekts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177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Projektdefinition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Sachziele</a:t>
            </a:r>
          </a:p>
          <a:p>
            <a:endParaRPr lang="de-DE" dirty="0" smtClean="0"/>
          </a:p>
          <a:p>
            <a:r>
              <a:rPr lang="de-DE" dirty="0" smtClean="0"/>
              <a:t>Terminziele</a:t>
            </a:r>
          </a:p>
          <a:p>
            <a:endParaRPr lang="de-DE" dirty="0" smtClean="0"/>
          </a:p>
          <a:p>
            <a:r>
              <a:rPr lang="de-DE" dirty="0" smtClean="0"/>
              <a:t>Kostenziele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1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Arbeitseinteilung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60476"/>
            <a:ext cx="10515600" cy="4351338"/>
          </a:xfrm>
        </p:spPr>
        <p:txBody>
          <a:bodyPr/>
          <a:lstStyle/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</a:t>
            </a:r>
          </a:p>
          <a:p>
            <a:endParaRPr lang="de-DE" dirty="0" smtClean="0"/>
          </a:p>
          <a:p>
            <a:r>
              <a:rPr lang="de-DE" dirty="0" smtClean="0"/>
              <a:t>Sonstiges</a:t>
            </a:r>
          </a:p>
          <a:p>
            <a:pPr lvl="1"/>
            <a:r>
              <a:rPr lang="de-DE" dirty="0" smtClean="0"/>
              <a:t>Sponsoren</a:t>
            </a:r>
          </a:p>
          <a:p>
            <a:pPr lvl="1"/>
            <a:r>
              <a:rPr lang="de-DE" dirty="0" smtClean="0"/>
              <a:t>Bedienung</a:t>
            </a:r>
          </a:p>
        </p:txBody>
      </p:sp>
    </p:spTree>
    <p:extLst>
      <p:ext uri="{BB962C8B-B14F-4D97-AF65-F5344CB8AC3E}">
        <p14:creationId xmlns:p14="http://schemas.microsoft.com/office/powerpoint/2010/main" val="38113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Arbeitseinteilung - Hardware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Material </a:t>
            </a:r>
          </a:p>
          <a:p>
            <a:pPr lvl="1"/>
            <a:r>
              <a:rPr lang="de-DE" dirty="0" smtClean="0"/>
              <a:t>Logo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Technik</a:t>
            </a:r>
            <a:endParaRPr lang="de-DE" dirty="0"/>
          </a:p>
          <a:p>
            <a:pPr lvl="1"/>
            <a:r>
              <a:rPr lang="de-DE" dirty="0" smtClean="0"/>
              <a:t>2x Raspberry Pi </a:t>
            </a:r>
          </a:p>
          <a:p>
            <a:pPr lvl="1"/>
            <a:r>
              <a:rPr lang="de-DE" dirty="0" smtClean="0"/>
              <a:t>2x Card Reader</a:t>
            </a:r>
          </a:p>
          <a:p>
            <a:pPr lvl="1"/>
            <a:r>
              <a:rPr lang="de-DE" dirty="0" smtClean="0"/>
              <a:t>NFC-Karten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8" y="1690688"/>
            <a:ext cx="5254580" cy="39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Arbeitseinteilung - Software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Bildschirm Layout</a:t>
            </a:r>
          </a:p>
          <a:p>
            <a:pPr lvl="1"/>
            <a:r>
              <a:rPr lang="de-DE" dirty="0" smtClean="0"/>
              <a:t>Kasse</a:t>
            </a:r>
          </a:p>
          <a:p>
            <a:pPr lvl="1"/>
            <a:r>
              <a:rPr lang="de-DE" dirty="0" err="1" smtClean="0"/>
              <a:t>Aufladesystem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Programmiersprache</a:t>
            </a:r>
          </a:p>
          <a:p>
            <a:pPr lvl="1"/>
            <a:r>
              <a:rPr lang="de-DE" dirty="0" smtClean="0"/>
              <a:t>Java </a:t>
            </a:r>
            <a:r>
              <a:rPr lang="de-DE" smtClean="0"/>
              <a:t>(NetBeans8.1)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Arbeitseinteilung - Sonstiges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Sponsorensuche </a:t>
            </a:r>
          </a:p>
          <a:p>
            <a:endParaRPr lang="de-DE" dirty="0"/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Bedienungsanleitung</a:t>
            </a:r>
          </a:p>
          <a:p>
            <a:endParaRPr lang="de-DE" dirty="0"/>
          </a:p>
          <a:p>
            <a:r>
              <a:rPr lang="de-DE" dirty="0" smtClean="0"/>
              <a:t>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9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Kostenvorkalkulation </a:t>
            </a:r>
            <a:endParaRPr lang="de-DE" b="1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313"/>
            <a:ext cx="8484125" cy="4817682"/>
          </a:xfrm>
        </p:spPr>
      </p:pic>
    </p:spTree>
    <p:extLst>
      <p:ext uri="{BB962C8B-B14F-4D97-AF65-F5344CB8AC3E}">
        <p14:creationId xmlns:p14="http://schemas.microsoft.com/office/powerpoint/2010/main" val="25019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Endkosten</a:t>
            </a:r>
            <a:endParaRPr lang="de-DE" b="1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3433"/>
              </p:ext>
            </p:extLst>
          </p:nvPr>
        </p:nvGraphicFramePr>
        <p:xfrm>
          <a:off x="678420" y="1428625"/>
          <a:ext cx="9355698" cy="4557910"/>
        </p:xfrm>
        <a:graphic>
          <a:graphicData uri="http://schemas.openxmlformats.org/drawingml/2006/table">
            <a:tbl>
              <a:tblPr firstRow="1" firstCol="1" bandRow="1" bandCol="1">
                <a:tableStyleId>{10A1B5D5-9B99-4C35-A422-299274C87663}</a:tableStyleId>
              </a:tblPr>
              <a:tblGrid>
                <a:gridCol w="4596239"/>
                <a:gridCol w="861795"/>
                <a:gridCol w="3897664"/>
              </a:tblGrid>
              <a:tr h="8059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Objekt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</a:rPr>
                        <a:t>Menge</a:t>
                      </a:r>
                      <a:endParaRPr lang="de-DE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Gesamtsumme </a:t>
                      </a:r>
                      <a:endParaRPr lang="de-DE" sz="240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400" dirty="0" smtClean="0">
                          <a:effectLst/>
                        </a:rPr>
                        <a:t>(</a:t>
                      </a:r>
                      <a:r>
                        <a:rPr lang="de-DE" sz="2400" dirty="0">
                          <a:effectLst/>
                        </a:rPr>
                        <a:t>inkl. </a:t>
                      </a:r>
                      <a:r>
                        <a:rPr lang="de-DE" sz="2400" dirty="0" err="1" smtClean="0">
                          <a:effectLst/>
                        </a:rPr>
                        <a:t>MwSt</a:t>
                      </a:r>
                      <a:r>
                        <a:rPr lang="de-DE" sz="2400" dirty="0" smtClean="0">
                          <a:effectLst/>
                        </a:rPr>
                        <a:t>) </a:t>
                      </a:r>
                      <a:r>
                        <a:rPr lang="de-DE" sz="2400" dirty="0">
                          <a:effectLst/>
                        </a:rPr>
                        <a:t>€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67996"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10"/>
                        </a:spcAft>
                      </a:pPr>
                      <a:r>
                        <a:rPr lang="en-US" sz="1200" dirty="0" err="1">
                          <a:effectLst/>
                        </a:rPr>
                        <a:t>Klebefolie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Klebeschrift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22.80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5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Eastlion 80 LED 5mm Leuchtdioden Dioden rund mit Widerstände 8 color rot,grün,gelb,blau,weiß,orange,rosa,lila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6.25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79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20 LED Montageringe Plasik schwarz für 5mm LEDs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2.39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79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Vilros Raspberry Pi 3 Ultimate Starter Kit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99.90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79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Holz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Flachleiste</a:t>
                      </a:r>
                      <a:r>
                        <a:rPr lang="en-US" sz="1200" dirty="0">
                          <a:effectLst/>
                        </a:rPr>
                        <a:t> FI/KIEF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14.25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79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Holz HAFA-Platte Weiss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1.49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5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NFC Reader Writer OEM - DL533N CS + 5 ISO14443 Contactless 1k Cards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89.80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5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Raspberry Pi Ultimate Starter Kit -- Inklusive Raspberry Pi Board + 11 Wesentlich Zubehör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65.99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5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Fujitsu Siemens Scenicview B19-5 G *48,3cm (19 ") LCD Monitor *schneeweiß*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49.00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79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de-DE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€ 351.87</a:t>
                      </a:r>
                      <a:endParaRPr lang="de-DE" sz="3200" b="1" u="sng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1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98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Office Theme</vt:lpstr>
      <vt:lpstr>Benutzerdefiniertes Design</vt:lpstr>
      <vt:lpstr>PowerPoint-Präsentation</vt:lpstr>
      <vt:lpstr>Gliederung</vt:lpstr>
      <vt:lpstr>Projektdefinition</vt:lpstr>
      <vt:lpstr>Arbeitseinteilung</vt:lpstr>
      <vt:lpstr>Arbeitseinteilung - Hardware</vt:lpstr>
      <vt:lpstr>Arbeitseinteilung - Software</vt:lpstr>
      <vt:lpstr>Arbeitseinteilung - Sonstiges</vt:lpstr>
      <vt:lpstr>Kostenvorkalkulation </vt:lpstr>
      <vt:lpstr>Endkosten</vt:lpstr>
      <vt:lpstr>Zeitplan</vt:lpstr>
      <vt:lpstr>Zeitplan</vt:lpstr>
      <vt:lpstr>Probleme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Kantine Pi</dc:title>
  <dc:creator>leon</dc:creator>
  <cp:lastModifiedBy>leon</cp:lastModifiedBy>
  <cp:revision>29</cp:revision>
  <dcterms:created xsi:type="dcterms:W3CDTF">2016-06-20T11:49:34Z</dcterms:created>
  <dcterms:modified xsi:type="dcterms:W3CDTF">2016-06-22T08:42:36Z</dcterms:modified>
</cp:coreProperties>
</file>