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3A0D8-CD7E-47DB-A108-A3A59D6D9639}" v="54" dt="2020-03-26T13:49:01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5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.Franck@bwedu.de" userId="a77157e1-3257-4f88-8723-6bd35d01b01d" providerId="ADAL" clId="{D753A0D8-CD7E-47DB-A108-A3A59D6D9639}"/>
    <pc:docChg chg="undo custSel modSld">
      <pc:chgData name="Jan.Franck@bwedu.de" userId="a77157e1-3257-4f88-8723-6bd35d01b01d" providerId="ADAL" clId="{D753A0D8-CD7E-47DB-A108-A3A59D6D9639}" dt="2020-03-26T13:49:41.620" v="542" actId="1076"/>
      <pc:docMkLst>
        <pc:docMk/>
      </pc:docMkLst>
      <pc:sldChg chg="addSp delSp modSp mod">
        <pc:chgData name="Jan.Franck@bwedu.de" userId="a77157e1-3257-4f88-8723-6bd35d01b01d" providerId="ADAL" clId="{D753A0D8-CD7E-47DB-A108-A3A59D6D9639}" dt="2020-03-26T13:49:41.620" v="542" actId="1076"/>
        <pc:sldMkLst>
          <pc:docMk/>
          <pc:sldMk cId="606841443" sldId="256"/>
        </pc:sldMkLst>
        <pc:spChg chg="add mod">
          <ac:chgData name="Jan.Franck@bwedu.de" userId="a77157e1-3257-4f88-8723-6bd35d01b01d" providerId="ADAL" clId="{D753A0D8-CD7E-47DB-A108-A3A59D6D9639}" dt="2020-03-26T13:49:41.620" v="542" actId="1076"/>
          <ac:spMkLst>
            <pc:docMk/>
            <pc:sldMk cId="606841443" sldId="256"/>
            <ac:spMk id="86" creationId="{3E5AC1F9-6EDF-4F69-9FDF-5342D376D5B3}"/>
          </ac:spMkLst>
        </pc:spChg>
        <pc:spChg chg="add mod">
          <ac:chgData name="Jan.Franck@bwedu.de" userId="a77157e1-3257-4f88-8723-6bd35d01b01d" providerId="ADAL" clId="{D753A0D8-CD7E-47DB-A108-A3A59D6D9639}" dt="2020-03-24T21:52:16.074" v="239" actId="1035"/>
          <ac:spMkLst>
            <pc:docMk/>
            <pc:sldMk cId="606841443" sldId="256"/>
            <ac:spMk id="201" creationId="{674123FB-85B5-4E1E-B400-842990B26982}"/>
          </ac:spMkLst>
        </pc:spChg>
        <pc:spChg chg="add mod">
          <ac:chgData name="Jan.Franck@bwedu.de" userId="a77157e1-3257-4f88-8723-6bd35d01b01d" providerId="ADAL" clId="{D753A0D8-CD7E-47DB-A108-A3A59D6D9639}" dt="2020-03-24T21:52:16.074" v="239" actId="1035"/>
          <ac:spMkLst>
            <pc:docMk/>
            <pc:sldMk cId="606841443" sldId="256"/>
            <ac:spMk id="202" creationId="{BFE6AEBF-1C85-41AA-9A33-9DDD8B923E82}"/>
          </ac:spMkLst>
        </pc:spChg>
        <pc:spChg chg="add mod">
          <ac:chgData name="Jan.Franck@bwedu.de" userId="a77157e1-3257-4f88-8723-6bd35d01b01d" providerId="ADAL" clId="{D753A0D8-CD7E-47DB-A108-A3A59D6D9639}" dt="2020-03-24T22:00:17.065" v="338" actId="14100"/>
          <ac:spMkLst>
            <pc:docMk/>
            <pc:sldMk cId="606841443" sldId="256"/>
            <ac:spMk id="227" creationId="{A0A91092-2185-4BBE-83EB-A7DF33DAF4F7}"/>
          </ac:spMkLst>
        </pc:spChg>
        <pc:spChg chg="add mod">
          <ac:chgData name="Jan.Franck@bwedu.de" userId="a77157e1-3257-4f88-8723-6bd35d01b01d" providerId="ADAL" clId="{D753A0D8-CD7E-47DB-A108-A3A59D6D9639}" dt="2020-03-24T22:00:31.082" v="349" actId="14100"/>
          <ac:spMkLst>
            <pc:docMk/>
            <pc:sldMk cId="606841443" sldId="256"/>
            <ac:spMk id="228" creationId="{1B42EDB6-C947-439B-B264-C695178C3F86}"/>
          </ac:spMkLst>
        </pc:spChg>
        <pc:spChg chg="add mod">
          <ac:chgData name="Jan.Franck@bwedu.de" userId="a77157e1-3257-4f88-8723-6bd35d01b01d" providerId="ADAL" clId="{D753A0D8-CD7E-47DB-A108-A3A59D6D9639}" dt="2020-03-24T22:00:23.740" v="339" actId="1076"/>
          <ac:spMkLst>
            <pc:docMk/>
            <pc:sldMk cId="606841443" sldId="256"/>
            <ac:spMk id="229" creationId="{A4033B0C-BC4C-4E11-8F86-B39E413DE86C}"/>
          </ac:spMkLst>
        </pc:spChg>
        <pc:spChg chg="add mod">
          <ac:chgData name="Jan.Franck@bwedu.de" userId="a77157e1-3257-4f88-8723-6bd35d01b01d" providerId="ADAL" clId="{D753A0D8-CD7E-47DB-A108-A3A59D6D9639}" dt="2020-03-24T22:02:00.890" v="397" actId="1036"/>
          <ac:spMkLst>
            <pc:docMk/>
            <pc:sldMk cId="606841443" sldId="256"/>
            <ac:spMk id="230" creationId="{6F9FD862-0600-4849-BE0A-ED4AC6A0DD73}"/>
          </ac:spMkLst>
        </pc:spChg>
        <pc:spChg chg="add mod">
          <ac:chgData name="Jan.Franck@bwedu.de" userId="a77157e1-3257-4f88-8723-6bd35d01b01d" providerId="ADAL" clId="{D753A0D8-CD7E-47DB-A108-A3A59D6D9639}" dt="2020-03-24T22:21:30.138" v="467" actId="1076"/>
          <ac:spMkLst>
            <pc:docMk/>
            <pc:sldMk cId="606841443" sldId="256"/>
            <ac:spMk id="231" creationId="{6B06991C-05D6-40A9-97F2-33BA7BB85002}"/>
          </ac:spMkLst>
        </pc:spChg>
        <pc:spChg chg="add mod">
          <ac:chgData name="Jan.Franck@bwedu.de" userId="a77157e1-3257-4f88-8723-6bd35d01b01d" providerId="ADAL" clId="{D753A0D8-CD7E-47DB-A108-A3A59D6D9639}" dt="2020-03-24T22:02:53.918" v="449" actId="14100"/>
          <ac:spMkLst>
            <pc:docMk/>
            <pc:sldMk cId="606841443" sldId="256"/>
            <ac:spMk id="232" creationId="{7F23FA98-7E1E-4FB9-BEB9-7B2C3BBF7365}"/>
          </ac:spMkLst>
        </pc:spChg>
        <pc:spChg chg="add mod">
          <ac:chgData name="Jan.Franck@bwedu.de" userId="a77157e1-3257-4f88-8723-6bd35d01b01d" providerId="ADAL" clId="{D753A0D8-CD7E-47DB-A108-A3A59D6D9639}" dt="2020-03-24T22:03:18.549" v="461" actId="1076"/>
          <ac:spMkLst>
            <pc:docMk/>
            <pc:sldMk cId="606841443" sldId="256"/>
            <ac:spMk id="233" creationId="{D4C489F5-27F8-45CD-8716-1C736DE2607B}"/>
          </ac:spMkLst>
        </pc:spChg>
        <pc:picChg chg="add mod ord modCrop">
          <ac:chgData name="Jan.Franck@bwedu.de" userId="a77157e1-3257-4f88-8723-6bd35d01b01d" providerId="ADAL" clId="{D753A0D8-CD7E-47DB-A108-A3A59D6D9639}" dt="2020-03-26T13:48:09.955" v="486" actId="1076"/>
          <ac:picMkLst>
            <pc:docMk/>
            <pc:sldMk cId="606841443" sldId="256"/>
            <ac:picMk id="2" creationId="{ABCA172E-4A2E-4DE3-89FC-5DF81343EAC8}"/>
          </ac:picMkLst>
        </pc:picChg>
        <pc:picChg chg="mod">
          <ac:chgData name="Jan.Franck@bwedu.de" userId="a77157e1-3257-4f88-8723-6bd35d01b01d" providerId="ADAL" clId="{D753A0D8-CD7E-47DB-A108-A3A59D6D9639}" dt="2020-03-24T21:32:22.140" v="0" actId="688"/>
          <ac:picMkLst>
            <pc:docMk/>
            <pc:sldMk cId="606841443" sldId="256"/>
            <ac:picMk id="6" creationId="{3959F832-97CD-4C5E-8397-36D937ECB8AF}"/>
          </ac:picMkLst>
        </pc:picChg>
        <pc:picChg chg="ord">
          <ac:chgData name="Jan.Franck@bwedu.de" userId="a77157e1-3257-4f88-8723-6bd35d01b01d" providerId="ADAL" clId="{D753A0D8-CD7E-47DB-A108-A3A59D6D9639}" dt="2020-03-26T13:47:55.390" v="481" actId="167"/>
          <ac:picMkLst>
            <pc:docMk/>
            <pc:sldMk cId="606841443" sldId="256"/>
            <ac:picMk id="7" creationId="{39C511C0-574B-4027-9A40-5A3CAF770420}"/>
          </ac:picMkLst>
        </pc:picChg>
        <pc:picChg chg="mod">
          <ac:chgData name="Jan.Franck@bwedu.de" userId="a77157e1-3257-4f88-8723-6bd35d01b01d" providerId="ADAL" clId="{D753A0D8-CD7E-47DB-A108-A3A59D6D9639}" dt="2020-03-24T22:02:50.757" v="448" actId="1076"/>
          <ac:picMkLst>
            <pc:docMk/>
            <pc:sldMk cId="606841443" sldId="256"/>
            <ac:picMk id="8" creationId="{C4E4BB28-5EDC-424A-8E06-D1640AE3170D}"/>
          </ac:picMkLst>
        </pc:picChg>
        <pc:picChg chg="del mod">
          <ac:chgData name="Jan.Franck@bwedu.de" userId="a77157e1-3257-4f88-8723-6bd35d01b01d" providerId="ADAL" clId="{D753A0D8-CD7E-47DB-A108-A3A59D6D9639}" dt="2020-03-24T21:48:15.639" v="165" actId="478"/>
          <ac:picMkLst>
            <pc:docMk/>
            <pc:sldMk cId="606841443" sldId="256"/>
            <ac:picMk id="9" creationId="{1E90C7BE-6AB3-435A-8AFC-1C112AB5C1A2}"/>
          </ac:picMkLst>
        </pc:picChg>
        <pc:picChg chg="mod">
          <ac:chgData name="Jan.Franck@bwedu.de" userId="a77157e1-3257-4f88-8723-6bd35d01b01d" providerId="ADAL" clId="{D753A0D8-CD7E-47DB-A108-A3A59D6D9639}" dt="2020-03-24T21:45:43.480" v="132" actId="1076"/>
          <ac:picMkLst>
            <pc:docMk/>
            <pc:sldMk cId="606841443" sldId="256"/>
            <ac:picMk id="13" creationId="{31484349-3960-4AAE-BD39-B7529B638458}"/>
          </ac:picMkLst>
        </pc:picChg>
        <pc:picChg chg="add mod ord">
          <ac:chgData name="Jan.Franck@bwedu.de" userId="a77157e1-3257-4f88-8723-6bd35d01b01d" providerId="ADAL" clId="{D753A0D8-CD7E-47DB-A108-A3A59D6D9639}" dt="2020-03-24T21:48:27.929" v="169" actId="167"/>
          <ac:picMkLst>
            <pc:docMk/>
            <pc:sldMk cId="606841443" sldId="256"/>
            <ac:picMk id="176" creationId="{946344F5-A755-4B78-884B-E6865C725D36}"/>
          </ac:picMkLst>
        </pc:picChg>
        <pc:cxnChg chg="mod">
          <ac:chgData name="Jan.Franck@bwedu.de" userId="a77157e1-3257-4f88-8723-6bd35d01b01d" providerId="ADAL" clId="{D753A0D8-CD7E-47DB-A108-A3A59D6D9639}" dt="2020-03-26T13:48:22.283" v="489" actId="14100"/>
          <ac:cxnSpMkLst>
            <pc:docMk/>
            <pc:sldMk cId="606841443" sldId="256"/>
            <ac:cxnSpMk id="15" creationId="{410A8F4C-FF06-43C4-BB04-B11DA90C5D62}"/>
          </ac:cxnSpMkLst>
        </pc:cxnChg>
        <pc:cxnChg chg="mod">
          <ac:chgData name="Jan.Franck@bwedu.de" userId="a77157e1-3257-4f88-8723-6bd35d01b01d" providerId="ADAL" clId="{D753A0D8-CD7E-47DB-A108-A3A59D6D9639}" dt="2020-03-26T13:48:36.037" v="495" actId="14100"/>
          <ac:cxnSpMkLst>
            <pc:docMk/>
            <pc:sldMk cId="606841443" sldId="256"/>
            <ac:cxnSpMk id="16" creationId="{FD67F441-377D-4098-98D4-DD5AA509F02F}"/>
          </ac:cxnSpMkLst>
        </pc:cxnChg>
        <pc:cxnChg chg="mod">
          <ac:chgData name="Jan.Franck@bwedu.de" userId="a77157e1-3257-4f88-8723-6bd35d01b01d" providerId="ADAL" clId="{D753A0D8-CD7E-47DB-A108-A3A59D6D9639}" dt="2020-03-24T22:20:53.634" v="462" actId="693"/>
          <ac:cxnSpMkLst>
            <pc:docMk/>
            <pc:sldMk cId="606841443" sldId="256"/>
            <ac:cxnSpMk id="28" creationId="{ED065F49-4DAB-4EAD-8786-8491B488FB23}"/>
          </ac:cxnSpMkLst>
        </pc:cxnChg>
        <pc:cxnChg chg="mod">
          <ac:chgData name="Jan.Franck@bwedu.de" userId="a77157e1-3257-4f88-8723-6bd35d01b01d" providerId="ADAL" clId="{D753A0D8-CD7E-47DB-A108-A3A59D6D9639}" dt="2020-03-24T22:20:53.634" v="462" actId="693"/>
          <ac:cxnSpMkLst>
            <pc:docMk/>
            <pc:sldMk cId="606841443" sldId="256"/>
            <ac:cxnSpMk id="32" creationId="{A67E5DC2-061A-4C73-A03C-E3BE6DBBF848}"/>
          </ac:cxnSpMkLst>
        </pc:cxnChg>
        <pc:cxnChg chg="mod">
          <ac:chgData name="Jan.Franck@bwedu.de" userId="a77157e1-3257-4f88-8723-6bd35d01b01d" providerId="ADAL" clId="{D753A0D8-CD7E-47DB-A108-A3A59D6D9639}" dt="2020-03-24T22:20:53.634" v="462" actId="693"/>
          <ac:cxnSpMkLst>
            <pc:docMk/>
            <pc:sldMk cId="606841443" sldId="256"/>
            <ac:cxnSpMk id="35" creationId="{848AF6EA-EBDD-4776-BE09-118D46D7069F}"/>
          </ac:cxnSpMkLst>
        </pc:cxnChg>
        <pc:cxnChg chg="mod">
          <ac:chgData name="Jan.Franck@bwedu.de" userId="a77157e1-3257-4f88-8723-6bd35d01b01d" providerId="ADAL" clId="{D753A0D8-CD7E-47DB-A108-A3A59D6D9639}" dt="2020-03-26T13:48:47.277" v="497" actId="14100"/>
          <ac:cxnSpMkLst>
            <pc:docMk/>
            <pc:sldMk cId="606841443" sldId="256"/>
            <ac:cxnSpMk id="39" creationId="{C45D4698-44A2-42FB-9A73-869250F83C90}"/>
          </ac:cxnSpMkLst>
        </pc:cxnChg>
        <pc:cxnChg chg="del mod">
          <ac:chgData name="Jan.Franck@bwedu.de" userId="a77157e1-3257-4f88-8723-6bd35d01b01d" providerId="ADAL" clId="{D753A0D8-CD7E-47DB-A108-A3A59D6D9639}" dt="2020-03-26T13:48:42.897" v="496" actId="478"/>
          <ac:cxnSpMkLst>
            <pc:docMk/>
            <pc:sldMk cId="606841443" sldId="256"/>
            <ac:cxnSpMk id="43" creationId="{A3CBDED1-4243-4970-99B7-9D990D84BA06}"/>
          </ac:cxnSpMkLst>
        </pc:cxnChg>
        <pc:cxnChg chg="mod">
          <ac:chgData name="Jan.Franck@bwedu.de" userId="a77157e1-3257-4f88-8723-6bd35d01b01d" providerId="ADAL" clId="{D753A0D8-CD7E-47DB-A108-A3A59D6D9639}" dt="2020-03-26T13:48:50.017" v="498" actId="14100"/>
          <ac:cxnSpMkLst>
            <pc:docMk/>
            <pc:sldMk cId="606841443" sldId="256"/>
            <ac:cxnSpMk id="46" creationId="{D68FE621-8D3C-485A-B478-FB15771442B3}"/>
          </ac:cxnSpMkLst>
        </pc:cxnChg>
        <pc:cxnChg chg="mod">
          <ac:chgData name="Jan.Franck@bwedu.de" userId="a77157e1-3257-4f88-8723-6bd35d01b01d" providerId="ADAL" clId="{D753A0D8-CD7E-47DB-A108-A3A59D6D9639}" dt="2020-03-24T21:42:59.046" v="77" actId="14100"/>
          <ac:cxnSpMkLst>
            <pc:docMk/>
            <pc:sldMk cId="606841443" sldId="256"/>
            <ac:cxnSpMk id="54" creationId="{9E47BCA8-A13F-456C-875D-577D4A4C2D03}"/>
          </ac:cxnSpMkLst>
        </pc:cxnChg>
        <pc:cxnChg chg="mod">
          <ac:chgData name="Jan.Franck@bwedu.de" userId="a77157e1-3257-4f88-8723-6bd35d01b01d" providerId="ADAL" clId="{D753A0D8-CD7E-47DB-A108-A3A59D6D9639}" dt="2020-03-24T21:33:13.994" v="23" actId="1035"/>
          <ac:cxnSpMkLst>
            <pc:docMk/>
            <pc:sldMk cId="606841443" sldId="256"/>
            <ac:cxnSpMk id="57" creationId="{0F159255-0E27-4D88-BC2F-D4DD931272D7}"/>
          </ac:cxnSpMkLst>
        </pc:cxnChg>
        <pc:cxnChg chg="del">
          <ac:chgData name="Jan.Franck@bwedu.de" userId="a77157e1-3257-4f88-8723-6bd35d01b01d" providerId="ADAL" clId="{D753A0D8-CD7E-47DB-A108-A3A59D6D9639}" dt="2020-03-24T21:33:23.449" v="25" actId="478"/>
          <ac:cxnSpMkLst>
            <pc:docMk/>
            <pc:sldMk cId="606841443" sldId="256"/>
            <ac:cxnSpMk id="60" creationId="{888156C0-3A3E-4F5D-8836-C3664F48FD58}"/>
          </ac:cxnSpMkLst>
        </pc:cxnChg>
        <pc:cxnChg chg="add mod">
          <ac:chgData name="Jan.Franck@bwedu.de" userId="a77157e1-3257-4f88-8723-6bd35d01b01d" providerId="ADAL" clId="{D753A0D8-CD7E-47DB-A108-A3A59D6D9639}" dt="2020-03-24T21:33:18.447" v="24" actId="14100"/>
          <ac:cxnSpMkLst>
            <pc:docMk/>
            <pc:sldMk cId="606841443" sldId="256"/>
            <ac:cxnSpMk id="71" creationId="{4513C92A-1FDD-4BCB-B048-1DEFE5377D54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75" creationId="{EB143990-D32D-4300-AFE6-52FA8199E23C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77" creationId="{5333F160-7BFE-40D6-8443-9B81D3D24189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80" creationId="{D37362B9-8E3B-484B-8241-6AEDEBB99A99}"/>
          </ac:cxnSpMkLst>
        </pc:cxnChg>
        <pc:cxnChg chg="add mod">
          <ac:chgData name="Jan.Franck@bwedu.de" userId="a77157e1-3257-4f88-8723-6bd35d01b01d" providerId="ADAL" clId="{D753A0D8-CD7E-47DB-A108-A3A59D6D9639}" dt="2020-03-24T21:34:46.342" v="48" actId="208"/>
          <ac:cxnSpMkLst>
            <pc:docMk/>
            <pc:sldMk cId="606841443" sldId="256"/>
            <ac:cxnSpMk id="83" creationId="{A7C61F58-97E1-43D7-91C5-176062E362BD}"/>
          </ac:cxnSpMkLst>
        </pc:cxnChg>
        <pc:cxnChg chg="add mod">
          <ac:chgData name="Jan.Franck@bwedu.de" userId="a77157e1-3257-4f88-8723-6bd35d01b01d" providerId="ADAL" clId="{D753A0D8-CD7E-47DB-A108-A3A59D6D9639}" dt="2020-03-26T13:47:32.171" v="474" actId="1076"/>
          <ac:cxnSpMkLst>
            <pc:docMk/>
            <pc:sldMk cId="606841443" sldId="256"/>
            <ac:cxnSpMk id="84" creationId="{D87F703D-5934-4E1D-A675-12FD15029374}"/>
          </ac:cxnSpMkLst>
        </pc:cxnChg>
        <pc:cxnChg chg="add mod">
          <ac:chgData name="Jan.Franck@bwedu.de" userId="a77157e1-3257-4f88-8723-6bd35d01b01d" providerId="ADAL" clId="{D753A0D8-CD7E-47DB-A108-A3A59D6D9639}" dt="2020-03-24T21:34:46.342" v="48" actId="208"/>
          <ac:cxnSpMkLst>
            <pc:docMk/>
            <pc:sldMk cId="606841443" sldId="256"/>
            <ac:cxnSpMk id="85" creationId="{C1E6ABA5-5005-4F44-BB8C-17E9213BD4D7}"/>
          </ac:cxnSpMkLst>
        </pc:cxnChg>
        <pc:cxnChg chg="add mod">
          <ac:chgData name="Jan.Franck@bwedu.de" userId="a77157e1-3257-4f88-8723-6bd35d01b01d" providerId="ADAL" clId="{D753A0D8-CD7E-47DB-A108-A3A59D6D9639}" dt="2020-03-24T21:34:32.970" v="47" actId="571"/>
          <ac:cxnSpMkLst>
            <pc:docMk/>
            <pc:sldMk cId="606841443" sldId="256"/>
            <ac:cxnSpMk id="88" creationId="{1A81CA69-BC5F-4E57-B8CD-4FDF1895C21A}"/>
          </ac:cxnSpMkLst>
        </pc:cxnChg>
        <pc:cxnChg chg="add mod">
          <ac:chgData name="Jan.Franck@bwedu.de" userId="a77157e1-3257-4f88-8723-6bd35d01b01d" providerId="ADAL" clId="{D753A0D8-CD7E-47DB-A108-A3A59D6D9639}" dt="2020-03-24T21:34:32.970" v="47" actId="571"/>
          <ac:cxnSpMkLst>
            <pc:docMk/>
            <pc:sldMk cId="606841443" sldId="256"/>
            <ac:cxnSpMk id="89" creationId="{55381A55-C086-4FA9-8342-85CB1515D898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90" creationId="{950447A2-9FB4-49D6-9D03-16CD44366232}"/>
          </ac:cxnSpMkLst>
        </pc:cxnChg>
        <pc:cxnChg chg="add mod">
          <ac:chgData name="Jan.Franck@bwedu.de" userId="a77157e1-3257-4f88-8723-6bd35d01b01d" providerId="ADAL" clId="{D753A0D8-CD7E-47DB-A108-A3A59D6D9639}" dt="2020-03-24T21:36:25.607" v="72" actId="208"/>
          <ac:cxnSpMkLst>
            <pc:docMk/>
            <pc:sldMk cId="606841443" sldId="256"/>
            <ac:cxnSpMk id="92" creationId="{D1D0D29F-8CEE-4114-80CD-AC28BB840CAE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96" creationId="{7661555D-9DE9-4055-BD77-6CADB89FA793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103" creationId="{8B9C4F53-68A0-4356-9A01-360182F34493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4" creationId="{620ADEF9-1D97-482A-ABB7-4B8AF33606AE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5" creationId="{965D6734-E401-4DB4-8DE9-9618EF05BE77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6" creationId="{6CCC298E-C689-4076-BB77-D16E6AEC26DB}"/>
          </ac:cxnSpMkLst>
        </pc:cxnChg>
        <pc:cxnChg chg="add mod">
          <ac:chgData name="Jan.Franck@bwedu.de" userId="a77157e1-3257-4f88-8723-6bd35d01b01d" providerId="ADAL" clId="{D753A0D8-CD7E-47DB-A108-A3A59D6D9639}" dt="2020-03-24T21:43:16.622" v="84" actId="14100"/>
          <ac:cxnSpMkLst>
            <pc:docMk/>
            <pc:sldMk cId="606841443" sldId="256"/>
            <ac:cxnSpMk id="108" creationId="{53BA5AF0-3338-44A8-BC3D-EF67CC75D19D}"/>
          </ac:cxnSpMkLst>
        </pc:cxnChg>
        <pc:cxnChg chg="add mod">
          <ac:chgData name="Jan.Franck@bwedu.de" userId="a77157e1-3257-4f88-8723-6bd35d01b01d" providerId="ADAL" clId="{D753A0D8-CD7E-47DB-A108-A3A59D6D9639}" dt="2020-03-24T21:43:14.482" v="83" actId="14100"/>
          <ac:cxnSpMkLst>
            <pc:docMk/>
            <pc:sldMk cId="606841443" sldId="256"/>
            <ac:cxnSpMk id="113" creationId="{F778D78D-5AAA-4BB4-9B32-F744E40CA23F}"/>
          </ac:cxnSpMkLst>
        </pc:cxnChg>
        <pc:cxnChg chg="add mod">
          <ac:chgData name="Jan.Franck@bwedu.de" userId="a77157e1-3257-4f88-8723-6bd35d01b01d" providerId="ADAL" clId="{D753A0D8-CD7E-47DB-A108-A3A59D6D9639}" dt="2020-03-24T21:55:07.197" v="279" actId="1037"/>
          <ac:cxnSpMkLst>
            <pc:docMk/>
            <pc:sldMk cId="606841443" sldId="256"/>
            <ac:cxnSpMk id="118" creationId="{4C4726F5-50BA-4D22-90E3-83C18484F6F6}"/>
          </ac:cxnSpMkLst>
        </pc:cxnChg>
        <pc:cxnChg chg="add mod">
          <ac:chgData name="Jan.Franck@bwedu.de" userId="a77157e1-3257-4f88-8723-6bd35d01b01d" providerId="ADAL" clId="{D753A0D8-CD7E-47DB-A108-A3A59D6D9639}" dt="2020-03-24T21:44:19.736" v="105" actId="14100"/>
          <ac:cxnSpMkLst>
            <pc:docMk/>
            <pc:sldMk cId="606841443" sldId="256"/>
            <ac:cxnSpMk id="121" creationId="{B0BF45F0-B29A-4E6F-9692-20B143BD168F}"/>
          </ac:cxnSpMkLst>
        </pc:cxnChg>
        <pc:cxnChg chg="add mod">
          <ac:chgData name="Jan.Franck@bwedu.de" userId="a77157e1-3257-4f88-8723-6bd35d01b01d" providerId="ADAL" clId="{D753A0D8-CD7E-47DB-A108-A3A59D6D9639}" dt="2020-03-24T21:44:21.361" v="106" actId="14100"/>
          <ac:cxnSpMkLst>
            <pc:docMk/>
            <pc:sldMk cId="606841443" sldId="256"/>
            <ac:cxnSpMk id="125" creationId="{F802431B-40B4-46AD-BB0E-D62ED9B6D0C2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34" creationId="{4152DB88-619E-4DA2-92FA-C59C94564DBD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38" creationId="{A319A200-5D37-4131-BCFA-DC03380A7428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41" creationId="{C271E49D-E779-4B17-BB6D-03A876A9B6E9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0" creationId="{0FCD0F44-0370-401A-8F4E-2E83220A366C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2" creationId="{B955BC4D-EB1C-4FBB-B605-E9BCEF505D12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6" creationId="{49C9BA4C-5CD7-46BA-A2D3-C6C7E02A9C35}"/>
          </ac:cxnSpMkLst>
        </pc:cxnChg>
        <pc:cxnChg chg="add del mod">
          <ac:chgData name="Jan.Franck@bwedu.de" userId="a77157e1-3257-4f88-8723-6bd35d01b01d" providerId="ADAL" clId="{D753A0D8-CD7E-47DB-A108-A3A59D6D9639}" dt="2020-03-24T21:46:25.592" v="147" actId="478"/>
          <ac:cxnSpMkLst>
            <pc:docMk/>
            <pc:sldMk cId="606841443" sldId="256"/>
            <ac:cxnSpMk id="161" creationId="{6195377D-3837-4486-8014-A1F8221B070B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62" creationId="{C18F4B25-E388-4511-A008-5EF16DD7BA9C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63" creationId="{E45ED2A5-9A32-45B5-BFF4-DC08628B72D9}"/>
          </ac:cxnSpMkLst>
        </pc:cxnChg>
        <pc:cxnChg chg="add mod">
          <ac:chgData name="Jan.Franck@bwedu.de" userId="a77157e1-3257-4f88-8723-6bd35d01b01d" providerId="ADAL" clId="{D753A0D8-CD7E-47DB-A108-A3A59D6D9639}" dt="2020-03-24T21:48:38.934" v="171" actId="14100"/>
          <ac:cxnSpMkLst>
            <pc:docMk/>
            <pc:sldMk cId="606841443" sldId="256"/>
            <ac:cxnSpMk id="174" creationId="{840E334C-5708-4F46-AEF1-596C770C14A2}"/>
          </ac:cxnSpMkLst>
        </pc:cxnChg>
        <pc:cxnChg chg="add mod">
          <ac:chgData name="Jan.Franck@bwedu.de" userId="a77157e1-3257-4f88-8723-6bd35d01b01d" providerId="ADAL" clId="{D753A0D8-CD7E-47DB-A108-A3A59D6D9639}" dt="2020-03-24T21:48:52.135" v="174" actId="14100"/>
          <ac:cxnSpMkLst>
            <pc:docMk/>
            <pc:sldMk cId="606841443" sldId="256"/>
            <ac:cxnSpMk id="180" creationId="{D235F73B-943D-40AC-8C87-83011592E255}"/>
          </ac:cxnSpMkLst>
        </pc:cxnChg>
        <pc:cxnChg chg="add mod">
          <ac:chgData name="Jan.Franck@bwedu.de" userId="a77157e1-3257-4f88-8723-6bd35d01b01d" providerId="ADAL" clId="{D753A0D8-CD7E-47DB-A108-A3A59D6D9639}" dt="2020-03-24T21:49:06.217" v="180" actId="14100"/>
          <ac:cxnSpMkLst>
            <pc:docMk/>
            <pc:sldMk cId="606841443" sldId="256"/>
            <ac:cxnSpMk id="183" creationId="{F61C9D58-3E95-4832-95C3-FD60C098F764}"/>
          </ac:cxnSpMkLst>
        </pc:cxnChg>
        <pc:cxnChg chg="add mod">
          <ac:chgData name="Jan.Franck@bwedu.de" userId="a77157e1-3257-4f88-8723-6bd35d01b01d" providerId="ADAL" clId="{D753A0D8-CD7E-47DB-A108-A3A59D6D9639}" dt="2020-03-24T21:49:48.566" v="183" actId="14100"/>
          <ac:cxnSpMkLst>
            <pc:docMk/>
            <pc:sldMk cId="606841443" sldId="256"/>
            <ac:cxnSpMk id="186" creationId="{51183D0B-6100-4C95-885C-3A8CE2C3E4B4}"/>
          </ac:cxnSpMkLst>
        </pc:cxnChg>
        <pc:cxnChg chg="add mod">
          <ac:chgData name="Jan.Franck@bwedu.de" userId="a77157e1-3257-4f88-8723-6bd35d01b01d" providerId="ADAL" clId="{D753A0D8-CD7E-47DB-A108-A3A59D6D9639}" dt="2020-03-24T21:49:59.259" v="188" actId="1036"/>
          <ac:cxnSpMkLst>
            <pc:docMk/>
            <pc:sldMk cId="606841443" sldId="256"/>
            <ac:cxnSpMk id="188" creationId="{86051A99-3B13-44D1-9E5F-125E30C6BA8D}"/>
          </ac:cxnSpMkLst>
        </pc:cxnChg>
        <pc:cxnChg chg="add mod">
          <ac:chgData name="Jan.Franck@bwedu.de" userId="a77157e1-3257-4f88-8723-6bd35d01b01d" providerId="ADAL" clId="{D753A0D8-CD7E-47DB-A108-A3A59D6D9639}" dt="2020-03-24T21:50:14.042" v="194" actId="1035"/>
          <ac:cxnSpMkLst>
            <pc:docMk/>
            <pc:sldMk cId="606841443" sldId="256"/>
            <ac:cxnSpMk id="191" creationId="{6D0A3951-C807-4AB8-8FBA-F1D5F0DD9105}"/>
          </ac:cxnSpMkLst>
        </pc:cxnChg>
        <pc:cxnChg chg="add mod">
          <ac:chgData name="Jan.Franck@bwedu.de" userId="a77157e1-3257-4f88-8723-6bd35d01b01d" providerId="ADAL" clId="{D753A0D8-CD7E-47DB-A108-A3A59D6D9639}" dt="2020-03-24T21:51:00.743" v="207" actId="14100"/>
          <ac:cxnSpMkLst>
            <pc:docMk/>
            <pc:sldMk cId="606841443" sldId="256"/>
            <ac:cxnSpMk id="194" creationId="{6C8933CA-0294-45FC-BB15-CA2E16DCADF5}"/>
          </ac:cxnSpMkLst>
        </pc:cxnChg>
        <pc:cxnChg chg="add mod">
          <ac:chgData name="Jan.Franck@bwedu.de" userId="a77157e1-3257-4f88-8723-6bd35d01b01d" providerId="ADAL" clId="{D753A0D8-CD7E-47DB-A108-A3A59D6D9639}" dt="2020-03-24T21:50:57.548" v="206" actId="1035"/>
          <ac:cxnSpMkLst>
            <pc:docMk/>
            <pc:sldMk cId="606841443" sldId="256"/>
            <ac:cxnSpMk id="197" creationId="{EDC9E763-7558-4D6F-9CD1-BBEA6E75FAFF}"/>
          </ac:cxnSpMkLst>
        </pc:cxnChg>
        <pc:cxnChg chg="add mod">
          <ac:chgData name="Jan.Franck@bwedu.de" userId="a77157e1-3257-4f88-8723-6bd35d01b01d" providerId="ADAL" clId="{D753A0D8-CD7E-47DB-A108-A3A59D6D9639}" dt="2020-03-24T21:52:25.423" v="242" actId="14100"/>
          <ac:cxnSpMkLst>
            <pc:docMk/>
            <pc:sldMk cId="606841443" sldId="256"/>
            <ac:cxnSpMk id="203" creationId="{B86887A4-9D1D-477F-AB4B-6FD48E673FA7}"/>
          </ac:cxnSpMkLst>
        </pc:cxnChg>
        <pc:cxnChg chg="add mod">
          <ac:chgData name="Jan.Franck@bwedu.de" userId="a77157e1-3257-4f88-8723-6bd35d01b01d" providerId="ADAL" clId="{D753A0D8-CD7E-47DB-A108-A3A59D6D9639}" dt="2020-03-24T21:52:39.193" v="246" actId="208"/>
          <ac:cxnSpMkLst>
            <pc:docMk/>
            <pc:sldMk cId="606841443" sldId="256"/>
            <ac:cxnSpMk id="206" creationId="{70B48000-F0CF-4490-AE39-771914958A14}"/>
          </ac:cxnSpMkLst>
        </pc:cxnChg>
        <pc:cxnChg chg="add mod">
          <ac:chgData name="Jan.Franck@bwedu.de" userId="a77157e1-3257-4f88-8723-6bd35d01b01d" providerId="ADAL" clId="{D753A0D8-CD7E-47DB-A108-A3A59D6D9639}" dt="2020-03-24T21:53:23.738" v="253" actId="208"/>
          <ac:cxnSpMkLst>
            <pc:docMk/>
            <pc:sldMk cId="606841443" sldId="256"/>
            <ac:cxnSpMk id="208" creationId="{9BA68A1D-6D65-4E69-84ED-0D2E27EE8A92}"/>
          </ac:cxnSpMkLst>
        </pc:cxnChg>
        <pc:cxnChg chg="add mod">
          <ac:chgData name="Jan.Franck@bwedu.de" userId="a77157e1-3257-4f88-8723-6bd35d01b01d" providerId="ADAL" clId="{D753A0D8-CD7E-47DB-A108-A3A59D6D9639}" dt="2020-03-24T21:53:23.738" v="253" actId="208"/>
          <ac:cxnSpMkLst>
            <pc:docMk/>
            <pc:sldMk cId="606841443" sldId="256"/>
            <ac:cxnSpMk id="209" creationId="{117B5534-2B92-496B-B2ED-0B8D3235B84D}"/>
          </ac:cxnSpMkLst>
        </pc:cxnChg>
        <pc:cxnChg chg="add del">
          <ac:chgData name="Jan.Franck@bwedu.de" userId="a77157e1-3257-4f88-8723-6bd35d01b01d" providerId="ADAL" clId="{D753A0D8-CD7E-47DB-A108-A3A59D6D9639}" dt="2020-03-24T21:53:28.568" v="255" actId="478"/>
          <ac:cxnSpMkLst>
            <pc:docMk/>
            <pc:sldMk cId="606841443" sldId="256"/>
            <ac:cxnSpMk id="214" creationId="{A82803F6-D77A-489D-ABA7-107C77405430}"/>
          </ac:cxnSpMkLst>
        </pc:cxnChg>
        <pc:cxnChg chg="add del">
          <ac:chgData name="Jan.Franck@bwedu.de" userId="a77157e1-3257-4f88-8723-6bd35d01b01d" providerId="ADAL" clId="{D753A0D8-CD7E-47DB-A108-A3A59D6D9639}" dt="2020-03-24T21:53:28.568" v="255" actId="478"/>
          <ac:cxnSpMkLst>
            <pc:docMk/>
            <pc:sldMk cId="606841443" sldId="256"/>
            <ac:cxnSpMk id="215" creationId="{4BF64814-D2D4-4063-BA16-A056F43BDA3A}"/>
          </ac:cxnSpMkLst>
        </pc:cxnChg>
        <pc:cxnChg chg="add mod">
          <ac:chgData name="Jan.Franck@bwedu.de" userId="a77157e1-3257-4f88-8723-6bd35d01b01d" providerId="ADAL" clId="{D753A0D8-CD7E-47DB-A108-A3A59D6D9639}" dt="2020-03-24T21:53:40.100" v="258" actId="14100"/>
          <ac:cxnSpMkLst>
            <pc:docMk/>
            <pc:sldMk cId="606841443" sldId="256"/>
            <ac:cxnSpMk id="216" creationId="{0BC6BB46-DC21-47EF-B523-0618C48A121E}"/>
          </ac:cxnSpMkLst>
        </pc:cxnChg>
        <pc:cxnChg chg="add mod">
          <ac:chgData name="Jan.Franck@bwedu.de" userId="a77157e1-3257-4f88-8723-6bd35d01b01d" providerId="ADAL" clId="{D753A0D8-CD7E-47DB-A108-A3A59D6D9639}" dt="2020-03-24T21:54:06.476" v="275" actId="1035"/>
          <ac:cxnSpMkLst>
            <pc:docMk/>
            <pc:sldMk cId="606841443" sldId="256"/>
            <ac:cxnSpMk id="219" creationId="{F92084D4-B688-4F14-9AD1-3845062D66E1}"/>
          </ac:cxnSpMkLst>
        </pc:cxnChg>
        <pc:cxnChg chg="add mod">
          <ac:chgData name="Jan.Franck@bwedu.de" userId="a77157e1-3257-4f88-8723-6bd35d01b01d" providerId="ADAL" clId="{D753A0D8-CD7E-47DB-A108-A3A59D6D9639}" dt="2020-03-24T21:54:00.241" v="271" actId="14100"/>
          <ac:cxnSpMkLst>
            <pc:docMk/>
            <pc:sldMk cId="606841443" sldId="256"/>
            <ac:cxnSpMk id="222" creationId="{4EC691A6-86BF-489E-AA7D-B85FBB968E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BB5E-03E0-43AC-B54E-1E2A80865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3F797A-5E25-4012-8FE6-3CDC44BDC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6A73B-0AA9-4B23-96FF-9949BEE3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BE55E-CC8B-40E8-BC88-77879A37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EFB77-6B7D-42BE-97A8-F46CABD6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5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29143-A021-4202-8588-0804E3A3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3453B-14CC-485A-BB01-B5B8A51D4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EE424-61AD-461D-8D9D-873A1E95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A1CB4-C3D3-4FBF-8521-39E58C45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DD600-08DD-4B4E-BE53-ECDD280E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21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3447B6-D8CB-4F5F-8919-22B0DF0F3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2519B2-8D40-4176-BDED-588C822D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AADBD6-FDC1-4D09-BC68-D4163635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17947-1E34-409B-AD15-170377A5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B4955-B12F-4D33-A9D0-2666596A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64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E420A-D04D-4C1D-864D-4BF0A57C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2CEC0-1ABC-4088-B82F-77763C2E8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29C81-A448-4FD2-BF0F-62182FF4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718C7-814C-4681-8057-5E419601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4FA9D-2963-4780-B2CB-81B98182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90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B14F5-F53F-4E52-A764-4ABD3029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6F98DB-8341-43ED-B2A7-462A9E09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19A3B-8BA0-4BC6-A830-0A1B4ED6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65B87-3EDA-4E31-959D-360C2885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40E73-006A-41B0-883C-7038DC7D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8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9EED9-D3C3-430A-A4AE-5B23FD1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16ACD-350B-47EF-A433-48B00512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7DCE5E-5FC9-4BD1-B4C2-07192D3BC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DF4EF1-665E-45C3-B687-F4AB9F5A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59220C-F96B-4BEF-8083-68211A4D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8BC138-4733-453D-AE20-357AC59E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2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740E5-CB3B-4925-B31A-86449902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AEF2A-23DA-4076-BFF7-D36C877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B7E960-667A-43BF-8974-2F9943A0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D1E427-DD51-411E-AD2C-09786045F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52B4D6-5C06-4DC8-8617-BE4EBB3A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D1F3B7-8AD2-4BB4-9D40-3607CCEC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96C6AF-C0A7-4B14-BE9F-E1229D3A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0F39C-E64F-402B-93E9-86A018D9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34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73DB2-26AB-4EFA-A268-905B1C52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1DA48F-855D-476B-94C6-60CAA2C9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D3DE95-D78E-4500-B689-E96F5A2B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AB47-1E16-495D-BEAB-2D3A7666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9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E9316C-F907-4BDA-8973-7AA7AF33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107FAB-EDE5-4E41-A985-72C08481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0D3A2-9AFB-44B6-AED3-957681B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6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749AF-8133-47DA-A807-D7C6A530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84DC5-1D05-468A-BE14-CC020C73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2FC6C4-D0B1-4CE8-A641-E2FDC06C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5BCFB-AE61-4574-8987-785626C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B9716D-7F6C-4667-B27C-47D6F736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9489CE-6129-498F-B2CD-3BCC16B4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60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39762-7BAF-48E7-B274-7EEF977A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57B611-2A7D-4070-A08C-16C28F289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889B74-54D8-4A77-9B2B-3A16965BC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0B62EA-A7A1-4B0E-A678-8EBA0B32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621CAF-1092-48CC-BD87-2F36590F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8E22F7-433D-42D0-A199-5CF26B65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2A914B-BB55-470B-B643-5993778C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9E0AB5-D10A-40D8-B66D-C4842559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A01B2-4031-48BE-97F2-760E704DB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153A-8CE5-4A22-BD09-DA1AD433DDFD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72DF3-0C97-4E6F-9B59-ED1B8EA22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89589-6687-4452-BFC2-98FB498DD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9C511C0-574B-4027-9A40-5A3CAF77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66" y="195747"/>
            <a:ext cx="1763823" cy="167960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BCA172E-4A2E-4DE3-89FC-5DF81343EA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6"/>
          <a:stretch/>
        </p:blipFill>
        <p:spPr>
          <a:xfrm>
            <a:off x="3023196" y="329672"/>
            <a:ext cx="557621" cy="712925"/>
          </a:xfrm>
          <a:prstGeom prst="rect">
            <a:avLst/>
          </a:prstGeom>
        </p:spPr>
      </p:pic>
      <p:pic>
        <p:nvPicPr>
          <p:cNvPr id="176" name="Grafik 175">
            <a:extLst>
              <a:ext uri="{FF2B5EF4-FFF2-40B4-BE49-F238E27FC236}">
                <a16:creationId xmlns:a16="http://schemas.microsoft.com/office/drawing/2014/main" id="{946344F5-A755-4B78-884B-E6865C725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693" y="4147116"/>
            <a:ext cx="2333625" cy="26574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1484349-3960-4AAE-BD39-B7529B6384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65" r="1938"/>
          <a:stretch/>
        </p:blipFill>
        <p:spPr>
          <a:xfrm rot="13462443">
            <a:off x="8394468" y="589913"/>
            <a:ext cx="3485366" cy="27110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959F832-97CD-4C5E-8397-36D937ECB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944612" y="195747"/>
            <a:ext cx="4302775" cy="24820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E4BB28-5EDC-424A-8E06-D1640AE31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24" y="98991"/>
            <a:ext cx="1203545" cy="203203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12ED71-99B6-4233-BC6B-EE1125E02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4158" y="4307026"/>
            <a:ext cx="4333875" cy="2295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AC1E8-FD92-48B3-96C9-C041DA565C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005" y="3947628"/>
            <a:ext cx="2486025" cy="2714625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10A8F4C-FF06-43C4-BB04-B11DA90C5D62}"/>
              </a:ext>
            </a:extLst>
          </p:cNvPr>
          <p:cNvCxnSpPr>
            <a:cxnSpLocks/>
          </p:cNvCxnSpPr>
          <p:nvPr/>
        </p:nvCxnSpPr>
        <p:spPr>
          <a:xfrm flipV="1">
            <a:off x="3302006" y="869112"/>
            <a:ext cx="0" cy="680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D67F441-377D-4098-98D4-DD5AA509F02F}"/>
              </a:ext>
            </a:extLst>
          </p:cNvPr>
          <p:cNvCxnSpPr>
            <a:cxnSpLocks/>
          </p:cNvCxnSpPr>
          <p:nvPr/>
        </p:nvCxnSpPr>
        <p:spPr>
          <a:xfrm>
            <a:off x="763398" y="2332653"/>
            <a:ext cx="26452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8FF4DFF-74F8-4136-9932-1D391874A069}"/>
              </a:ext>
            </a:extLst>
          </p:cNvPr>
          <p:cNvCxnSpPr>
            <a:cxnSpLocks/>
          </p:cNvCxnSpPr>
          <p:nvPr/>
        </p:nvCxnSpPr>
        <p:spPr>
          <a:xfrm flipV="1">
            <a:off x="763398" y="1702965"/>
            <a:ext cx="0" cy="629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D065F49-4DAB-4EAD-8786-8491B488FB23}"/>
              </a:ext>
            </a:extLst>
          </p:cNvPr>
          <p:cNvCxnSpPr>
            <a:cxnSpLocks/>
          </p:cNvCxnSpPr>
          <p:nvPr/>
        </p:nvCxnSpPr>
        <p:spPr>
          <a:xfrm>
            <a:off x="1686187" y="453006"/>
            <a:ext cx="0" cy="162212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7E5DC2-061A-4C73-A03C-E3BE6DBBF848}"/>
              </a:ext>
            </a:extLst>
          </p:cNvPr>
          <p:cNvCxnSpPr>
            <a:cxnSpLocks/>
          </p:cNvCxnSpPr>
          <p:nvPr/>
        </p:nvCxnSpPr>
        <p:spPr>
          <a:xfrm>
            <a:off x="1015068" y="2075128"/>
            <a:ext cx="67111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48AF6EA-EBDD-4776-BE09-118D46D7069F}"/>
              </a:ext>
            </a:extLst>
          </p:cNvPr>
          <p:cNvCxnSpPr>
            <a:cxnSpLocks/>
          </p:cNvCxnSpPr>
          <p:nvPr/>
        </p:nvCxnSpPr>
        <p:spPr>
          <a:xfrm>
            <a:off x="1039258" y="1702965"/>
            <a:ext cx="0" cy="37216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45D4698-44A2-42FB-9A73-869250F83C90}"/>
              </a:ext>
            </a:extLst>
          </p:cNvPr>
          <p:cNvCxnSpPr>
            <a:cxnSpLocks/>
          </p:cNvCxnSpPr>
          <p:nvPr/>
        </p:nvCxnSpPr>
        <p:spPr>
          <a:xfrm flipH="1">
            <a:off x="3408651" y="956454"/>
            <a:ext cx="7624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68FE621-8D3C-485A-B478-FB15771442B3}"/>
              </a:ext>
            </a:extLst>
          </p:cNvPr>
          <p:cNvCxnSpPr>
            <a:cxnSpLocks/>
          </p:cNvCxnSpPr>
          <p:nvPr/>
        </p:nvCxnSpPr>
        <p:spPr>
          <a:xfrm>
            <a:off x="3398396" y="883686"/>
            <a:ext cx="3385" cy="1451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8FE88F0-5204-4330-BD49-48C6C6EE8D07}"/>
              </a:ext>
            </a:extLst>
          </p:cNvPr>
          <p:cNvCxnSpPr>
            <a:cxnSpLocks/>
          </p:cNvCxnSpPr>
          <p:nvPr/>
        </p:nvCxnSpPr>
        <p:spPr>
          <a:xfrm flipV="1">
            <a:off x="3085865" y="2322853"/>
            <a:ext cx="0" cy="244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04876FE-5E89-4E69-8760-E9C2FD52C456}"/>
              </a:ext>
            </a:extLst>
          </p:cNvPr>
          <p:cNvCxnSpPr>
            <a:cxnSpLocks/>
          </p:cNvCxnSpPr>
          <p:nvPr/>
        </p:nvCxnSpPr>
        <p:spPr>
          <a:xfrm>
            <a:off x="454403" y="1702965"/>
            <a:ext cx="0" cy="1622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E47BCA8-A13F-456C-875D-577D4A4C2D03}"/>
              </a:ext>
            </a:extLst>
          </p:cNvPr>
          <p:cNvCxnSpPr>
            <a:cxnSpLocks/>
          </p:cNvCxnSpPr>
          <p:nvPr/>
        </p:nvCxnSpPr>
        <p:spPr>
          <a:xfrm>
            <a:off x="454403" y="3301767"/>
            <a:ext cx="7999670" cy="71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0F159255-0E27-4D88-BC2F-D4DD931272D7}"/>
              </a:ext>
            </a:extLst>
          </p:cNvPr>
          <p:cNvCxnSpPr>
            <a:cxnSpLocks/>
          </p:cNvCxnSpPr>
          <p:nvPr/>
        </p:nvCxnSpPr>
        <p:spPr>
          <a:xfrm flipV="1">
            <a:off x="3801999" y="1247289"/>
            <a:ext cx="0" cy="2086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B9EF6FB-07B3-4E16-9E81-264C692ABFD9}"/>
              </a:ext>
            </a:extLst>
          </p:cNvPr>
          <p:cNvCxnSpPr>
            <a:cxnSpLocks/>
          </p:cNvCxnSpPr>
          <p:nvPr/>
        </p:nvCxnSpPr>
        <p:spPr>
          <a:xfrm>
            <a:off x="4180513" y="3325087"/>
            <a:ext cx="0" cy="1439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3DB8492F-1CE8-4425-B328-65E34338212D}"/>
              </a:ext>
            </a:extLst>
          </p:cNvPr>
          <p:cNvCxnSpPr>
            <a:cxnSpLocks/>
          </p:cNvCxnSpPr>
          <p:nvPr/>
        </p:nvCxnSpPr>
        <p:spPr>
          <a:xfrm>
            <a:off x="1849772" y="3301767"/>
            <a:ext cx="0" cy="1439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6C66BD8-B5BD-4BD8-92F3-DAAB1EA50E7F}"/>
              </a:ext>
            </a:extLst>
          </p:cNvPr>
          <p:cNvCxnSpPr>
            <a:cxnSpLocks/>
          </p:cNvCxnSpPr>
          <p:nvPr/>
        </p:nvCxnSpPr>
        <p:spPr>
          <a:xfrm flipV="1">
            <a:off x="763513" y="2227329"/>
            <a:ext cx="0" cy="244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513C92A-1FDD-4BCB-B048-1DEFE5377D54}"/>
              </a:ext>
            </a:extLst>
          </p:cNvPr>
          <p:cNvCxnSpPr>
            <a:cxnSpLocks/>
          </p:cNvCxnSpPr>
          <p:nvPr/>
        </p:nvCxnSpPr>
        <p:spPr>
          <a:xfrm>
            <a:off x="3801999" y="1270287"/>
            <a:ext cx="36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B143990-D32D-4300-AFE6-52FA8199E23C}"/>
              </a:ext>
            </a:extLst>
          </p:cNvPr>
          <p:cNvCxnSpPr>
            <a:cxnSpLocks/>
          </p:cNvCxnSpPr>
          <p:nvPr/>
        </p:nvCxnSpPr>
        <p:spPr>
          <a:xfrm>
            <a:off x="1146495" y="2768367"/>
            <a:ext cx="0" cy="18032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5333F160-7BFE-40D6-8443-9B81D3D24189}"/>
              </a:ext>
            </a:extLst>
          </p:cNvPr>
          <p:cNvCxnSpPr>
            <a:cxnSpLocks/>
          </p:cNvCxnSpPr>
          <p:nvPr/>
        </p:nvCxnSpPr>
        <p:spPr>
          <a:xfrm>
            <a:off x="1143388" y="2790638"/>
            <a:ext cx="457218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D37362B9-8E3B-484B-8241-6AEDEBB99A99}"/>
              </a:ext>
            </a:extLst>
          </p:cNvPr>
          <p:cNvCxnSpPr>
            <a:cxnSpLocks/>
          </p:cNvCxnSpPr>
          <p:nvPr/>
        </p:nvCxnSpPr>
        <p:spPr>
          <a:xfrm flipV="1">
            <a:off x="5723966" y="2416029"/>
            <a:ext cx="0" cy="3942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7C61F58-97E1-43D7-91C5-176062E362BD}"/>
              </a:ext>
            </a:extLst>
          </p:cNvPr>
          <p:cNvCxnSpPr>
            <a:cxnSpLocks/>
          </p:cNvCxnSpPr>
          <p:nvPr/>
        </p:nvCxnSpPr>
        <p:spPr>
          <a:xfrm>
            <a:off x="1491841" y="3112316"/>
            <a:ext cx="0" cy="14593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D87F703D-5934-4E1D-A675-12FD15029374}"/>
              </a:ext>
            </a:extLst>
          </p:cNvPr>
          <p:cNvCxnSpPr>
            <a:cxnSpLocks/>
          </p:cNvCxnSpPr>
          <p:nvPr/>
        </p:nvCxnSpPr>
        <p:spPr>
          <a:xfrm>
            <a:off x="1479702" y="3092642"/>
            <a:ext cx="457218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C1E6ABA5-5005-4F44-BB8C-17E9213BD4D7}"/>
              </a:ext>
            </a:extLst>
          </p:cNvPr>
          <p:cNvCxnSpPr>
            <a:cxnSpLocks/>
          </p:cNvCxnSpPr>
          <p:nvPr/>
        </p:nvCxnSpPr>
        <p:spPr>
          <a:xfrm flipV="1">
            <a:off x="6069312" y="2416029"/>
            <a:ext cx="0" cy="6962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950447A2-9FB4-49D6-9D03-16CD44366232}"/>
              </a:ext>
            </a:extLst>
          </p:cNvPr>
          <p:cNvCxnSpPr>
            <a:cxnSpLocks/>
          </p:cNvCxnSpPr>
          <p:nvPr/>
        </p:nvCxnSpPr>
        <p:spPr>
          <a:xfrm>
            <a:off x="3451397" y="3543900"/>
            <a:ext cx="0" cy="126569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D1D0D29F-8CEE-4114-80CD-AC28BB840CAE}"/>
              </a:ext>
            </a:extLst>
          </p:cNvPr>
          <p:cNvCxnSpPr>
            <a:cxnSpLocks/>
          </p:cNvCxnSpPr>
          <p:nvPr/>
        </p:nvCxnSpPr>
        <p:spPr>
          <a:xfrm>
            <a:off x="3443009" y="3553765"/>
            <a:ext cx="297456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661555D-9DE9-4055-BD77-6CADB89FA793}"/>
              </a:ext>
            </a:extLst>
          </p:cNvPr>
          <p:cNvCxnSpPr>
            <a:cxnSpLocks/>
          </p:cNvCxnSpPr>
          <p:nvPr/>
        </p:nvCxnSpPr>
        <p:spPr>
          <a:xfrm>
            <a:off x="6397236" y="2416029"/>
            <a:ext cx="0" cy="1137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8B9C4F53-68A0-4356-9A01-360182F34493}"/>
              </a:ext>
            </a:extLst>
          </p:cNvPr>
          <p:cNvCxnSpPr>
            <a:cxnSpLocks/>
          </p:cNvCxnSpPr>
          <p:nvPr/>
        </p:nvCxnSpPr>
        <p:spPr>
          <a:xfrm>
            <a:off x="3443009" y="3553765"/>
            <a:ext cx="290643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620ADEF9-1D97-482A-ABB7-4B8AF33606AE}"/>
              </a:ext>
            </a:extLst>
          </p:cNvPr>
          <p:cNvCxnSpPr>
            <a:cxnSpLocks/>
          </p:cNvCxnSpPr>
          <p:nvPr/>
        </p:nvCxnSpPr>
        <p:spPr>
          <a:xfrm>
            <a:off x="3810387" y="3660148"/>
            <a:ext cx="0" cy="126569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965D6734-E401-4DB4-8DE9-9618EF05BE77}"/>
              </a:ext>
            </a:extLst>
          </p:cNvPr>
          <p:cNvCxnSpPr>
            <a:cxnSpLocks/>
          </p:cNvCxnSpPr>
          <p:nvPr/>
        </p:nvCxnSpPr>
        <p:spPr>
          <a:xfrm>
            <a:off x="6708436" y="2416029"/>
            <a:ext cx="0" cy="12539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6CCC298E-C689-4076-BB77-D16E6AEC26DB}"/>
              </a:ext>
            </a:extLst>
          </p:cNvPr>
          <p:cNvCxnSpPr>
            <a:cxnSpLocks/>
          </p:cNvCxnSpPr>
          <p:nvPr/>
        </p:nvCxnSpPr>
        <p:spPr>
          <a:xfrm>
            <a:off x="3801999" y="3670013"/>
            <a:ext cx="29064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3BA5AF0-3338-44A8-BC3D-EF67CC75D19D}"/>
              </a:ext>
            </a:extLst>
          </p:cNvPr>
          <p:cNvCxnSpPr>
            <a:cxnSpLocks/>
          </p:cNvCxnSpPr>
          <p:nvPr/>
        </p:nvCxnSpPr>
        <p:spPr>
          <a:xfrm>
            <a:off x="8419503" y="1436766"/>
            <a:ext cx="0" cy="1936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778D78D-5AAA-4BB4-9B32-F744E40CA23F}"/>
              </a:ext>
            </a:extLst>
          </p:cNvPr>
          <p:cNvCxnSpPr>
            <a:cxnSpLocks/>
          </p:cNvCxnSpPr>
          <p:nvPr/>
        </p:nvCxnSpPr>
        <p:spPr>
          <a:xfrm flipH="1">
            <a:off x="8412388" y="1436767"/>
            <a:ext cx="698056" cy="197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4C4726F5-50BA-4D22-90E3-83C18484F6F6}"/>
              </a:ext>
            </a:extLst>
          </p:cNvPr>
          <p:cNvCxnSpPr>
            <a:cxnSpLocks/>
          </p:cNvCxnSpPr>
          <p:nvPr/>
        </p:nvCxnSpPr>
        <p:spPr>
          <a:xfrm flipH="1" flipV="1">
            <a:off x="3076340" y="2674216"/>
            <a:ext cx="5227625" cy="6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B0BF45F0-B29A-4E6F-9692-20B143BD168F}"/>
              </a:ext>
            </a:extLst>
          </p:cNvPr>
          <p:cNvCxnSpPr>
            <a:cxnSpLocks/>
          </p:cNvCxnSpPr>
          <p:nvPr/>
        </p:nvCxnSpPr>
        <p:spPr>
          <a:xfrm>
            <a:off x="8286926" y="2015268"/>
            <a:ext cx="0" cy="678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F802431B-40B4-46AD-BB0E-D62ED9B6D0C2}"/>
              </a:ext>
            </a:extLst>
          </p:cNvPr>
          <p:cNvCxnSpPr>
            <a:cxnSpLocks/>
          </p:cNvCxnSpPr>
          <p:nvPr/>
        </p:nvCxnSpPr>
        <p:spPr>
          <a:xfrm>
            <a:off x="8286926" y="2015268"/>
            <a:ext cx="949433" cy="21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152DB88-619E-4DA2-92FA-C59C94564DBD}"/>
              </a:ext>
            </a:extLst>
          </p:cNvPr>
          <p:cNvCxnSpPr>
            <a:cxnSpLocks/>
          </p:cNvCxnSpPr>
          <p:nvPr/>
        </p:nvCxnSpPr>
        <p:spPr>
          <a:xfrm flipH="1">
            <a:off x="8618346" y="1644242"/>
            <a:ext cx="49209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A319A200-5D37-4131-BCFA-DC03380A7428}"/>
              </a:ext>
            </a:extLst>
          </p:cNvPr>
          <p:cNvCxnSpPr>
            <a:cxnSpLocks/>
          </p:cNvCxnSpPr>
          <p:nvPr/>
        </p:nvCxnSpPr>
        <p:spPr>
          <a:xfrm flipH="1">
            <a:off x="8539993" y="1851586"/>
            <a:ext cx="671514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C271E49D-E779-4B17-BB6D-03A876A9B6E9}"/>
              </a:ext>
            </a:extLst>
          </p:cNvPr>
          <p:cNvCxnSpPr>
            <a:cxnSpLocks/>
          </p:cNvCxnSpPr>
          <p:nvPr/>
        </p:nvCxnSpPr>
        <p:spPr>
          <a:xfrm flipH="1">
            <a:off x="8625028" y="93982"/>
            <a:ext cx="7114" cy="155026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0FCD0F44-0370-401A-8F4E-2E83220A366C}"/>
              </a:ext>
            </a:extLst>
          </p:cNvPr>
          <p:cNvCxnSpPr>
            <a:cxnSpLocks/>
          </p:cNvCxnSpPr>
          <p:nvPr/>
        </p:nvCxnSpPr>
        <p:spPr>
          <a:xfrm>
            <a:off x="8528638" y="195746"/>
            <a:ext cx="0" cy="16534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B955BC4D-EB1C-4FBB-B605-E9BCEF505D12}"/>
              </a:ext>
            </a:extLst>
          </p:cNvPr>
          <p:cNvCxnSpPr>
            <a:cxnSpLocks/>
          </p:cNvCxnSpPr>
          <p:nvPr/>
        </p:nvCxnSpPr>
        <p:spPr>
          <a:xfrm>
            <a:off x="8028264" y="212523"/>
            <a:ext cx="500374" cy="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49C9BA4C-5CD7-46BA-A2D3-C6C7E02A9C35}"/>
              </a:ext>
            </a:extLst>
          </p:cNvPr>
          <p:cNvCxnSpPr>
            <a:cxnSpLocks/>
          </p:cNvCxnSpPr>
          <p:nvPr/>
        </p:nvCxnSpPr>
        <p:spPr>
          <a:xfrm>
            <a:off x="8028264" y="212523"/>
            <a:ext cx="0" cy="30317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C18F4B25-E388-4511-A008-5EF16DD7BA9C}"/>
              </a:ext>
            </a:extLst>
          </p:cNvPr>
          <p:cNvCxnSpPr>
            <a:cxnSpLocks/>
          </p:cNvCxnSpPr>
          <p:nvPr/>
        </p:nvCxnSpPr>
        <p:spPr>
          <a:xfrm>
            <a:off x="7693344" y="93982"/>
            <a:ext cx="931683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E45ED2A5-9A32-45B5-BFF4-DC08628B72D9}"/>
              </a:ext>
            </a:extLst>
          </p:cNvPr>
          <p:cNvCxnSpPr>
            <a:cxnSpLocks/>
          </p:cNvCxnSpPr>
          <p:nvPr/>
        </p:nvCxnSpPr>
        <p:spPr>
          <a:xfrm>
            <a:off x="7693344" y="93982"/>
            <a:ext cx="0" cy="35767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840E334C-5708-4F46-AEF1-596C770C14A2}"/>
              </a:ext>
            </a:extLst>
          </p:cNvPr>
          <p:cNvCxnSpPr>
            <a:cxnSpLocks/>
          </p:cNvCxnSpPr>
          <p:nvPr/>
        </p:nvCxnSpPr>
        <p:spPr>
          <a:xfrm flipH="1">
            <a:off x="10224701" y="4404220"/>
            <a:ext cx="1603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235F73B-943D-40AC-8C87-83011592E255}"/>
              </a:ext>
            </a:extLst>
          </p:cNvPr>
          <p:cNvCxnSpPr>
            <a:cxnSpLocks/>
          </p:cNvCxnSpPr>
          <p:nvPr/>
        </p:nvCxnSpPr>
        <p:spPr>
          <a:xfrm>
            <a:off x="11828477" y="1889046"/>
            <a:ext cx="0" cy="251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F61C9D58-3E95-4832-95C3-FD60C098F764}"/>
              </a:ext>
            </a:extLst>
          </p:cNvPr>
          <p:cNvCxnSpPr>
            <a:cxnSpLocks/>
          </p:cNvCxnSpPr>
          <p:nvPr/>
        </p:nvCxnSpPr>
        <p:spPr>
          <a:xfrm flipH="1">
            <a:off x="11098635" y="1904884"/>
            <a:ext cx="7298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51183D0B-6100-4C95-885C-3A8CE2C3E4B4}"/>
              </a:ext>
            </a:extLst>
          </p:cNvPr>
          <p:cNvCxnSpPr>
            <a:cxnSpLocks/>
          </p:cNvCxnSpPr>
          <p:nvPr/>
        </p:nvCxnSpPr>
        <p:spPr>
          <a:xfrm>
            <a:off x="10224701" y="4307026"/>
            <a:ext cx="14695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86051A99-3B13-44D1-9E5F-125E30C6BA8D}"/>
              </a:ext>
            </a:extLst>
          </p:cNvPr>
          <p:cNvCxnSpPr>
            <a:cxnSpLocks/>
          </p:cNvCxnSpPr>
          <p:nvPr/>
        </p:nvCxnSpPr>
        <p:spPr>
          <a:xfrm flipH="1" flipV="1">
            <a:off x="11685165" y="2307160"/>
            <a:ext cx="9088" cy="2016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6D0A3951-C807-4AB8-8FBA-F1D5F0DD9105}"/>
              </a:ext>
            </a:extLst>
          </p:cNvPr>
          <p:cNvCxnSpPr>
            <a:cxnSpLocks/>
          </p:cNvCxnSpPr>
          <p:nvPr/>
        </p:nvCxnSpPr>
        <p:spPr>
          <a:xfrm flipV="1">
            <a:off x="11174136" y="2295581"/>
            <a:ext cx="528506" cy="3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6C8933CA-0294-45FC-BB15-CA2E16DCADF5}"/>
              </a:ext>
            </a:extLst>
          </p:cNvPr>
          <p:cNvCxnSpPr>
            <a:cxnSpLocks/>
          </p:cNvCxnSpPr>
          <p:nvPr/>
        </p:nvCxnSpPr>
        <p:spPr>
          <a:xfrm>
            <a:off x="10224701" y="4489508"/>
            <a:ext cx="102000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EDC9E763-7558-4D6F-9CD1-BBEA6E75FAFF}"/>
              </a:ext>
            </a:extLst>
          </p:cNvPr>
          <p:cNvCxnSpPr>
            <a:cxnSpLocks/>
          </p:cNvCxnSpPr>
          <p:nvPr/>
        </p:nvCxnSpPr>
        <p:spPr>
          <a:xfrm flipH="1" flipV="1">
            <a:off x="11199303" y="2497248"/>
            <a:ext cx="45400" cy="20097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hteck 200">
            <a:extLst>
              <a:ext uri="{FF2B5EF4-FFF2-40B4-BE49-F238E27FC236}">
                <a16:creationId xmlns:a16="http://schemas.microsoft.com/office/drawing/2014/main" id="{674123FB-85B5-4E1E-B400-842990B26982}"/>
              </a:ext>
            </a:extLst>
          </p:cNvPr>
          <p:cNvSpPr/>
          <p:nvPr/>
        </p:nvSpPr>
        <p:spPr>
          <a:xfrm>
            <a:off x="10300257" y="3439243"/>
            <a:ext cx="125899" cy="523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1K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BFE6AEBF-1C85-41AA-9A33-9DDD8B923E82}"/>
              </a:ext>
            </a:extLst>
          </p:cNvPr>
          <p:cNvSpPr/>
          <p:nvPr/>
        </p:nvSpPr>
        <p:spPr>
          <a:xfrm>
            <a:off x="10740719" y="3436196"/>
            <a:ext cx="125899" cy="523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1K</a:t>
            </a:r>
          </a:p>
        </p:txBody>
      </p: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B86887A4-9D1D-477F-AB4B-6FD48E673FA7}"/>
              </a:ext>
            </a:extLst>
          </p:cNvPr>
          <p:cNvCxnSpPr>
            <a:cxnSpLocks/>
            <a:endCxn id="201" idx="2"/>
          </p:cNvCxnSpPr>
          <p:nvPr/>
        </p:nvCxnSpPr>
        <p:spPr>
          <a:xfrm flipV="1">
            <a:off x="10361734" y="3962623"/>
            <a:ext cx="1473" cy="5233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70B48000-F0CF-4490-AE39-771914958A14}"/>
              </a:ext>
            </a:extLst>
          </p:cNvPr>
          <p:cNvCxnSpPr>
            <a:cxnSpLocks/>
          </p:cNvCxnSpPr>
          <p:nvPr/>
        </p:nvCxnSpPr>
        <p:spPr>
          <a:xfrm flipV="1">
            <a:off x="10803668" y="3964376"/>
            <a:ext cx="4276" cy="328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9BA68A1D-6D65-4E69-84ED-0D2E27EE8A92}"/>
              </a:ext>
            </a:extLst>
          </p:cNvPr>
          <p:cNvCxnSpPr>
            <a:cxnSpLocks/>
            <a:stCxn id="201" idx="0"/>
          </p:cNvCxnSpPr>
          <p:nvPr/>
        </p:nvCxnSpPr>
        <p:spPr>
          <a:xfrm flipV="1">
            <a:off x="10363207" y="3095917"/>
            <a:ext cx="2855" cy="34332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117B5534-2B92-496B-B2ED-0B8D3235B84D}"/>
              </a:ext>
            </a:extLst>
          </p:cNvPr>
          <p:cNvCxnSpPr>
            <a:cxnSpLocks/>
            <a:stCxn id="202" idx="0"/>
          </p:cNvCxnSpPr>
          <p:nvPr/>
        </p:nvCxnSpPr>
        <p:spPr>
          <a:xfrm flipV="1">
            <a:off x="10803669" y="3092642"/>
            <a:ext cx="0" cy="34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0BC6BB46-DC21-47EF-B523-0618C48A121E}"/>
              </a:ext>
            </a:extLst>
          </p:cNvPr>
          <p:cNvCxnSpPr>
            <a:cxnSpLocks/>
          </p:cNvCxnSpPr>
          <p:nvPr/>
        </p:nvCxnSpPr>
        <p:spPr>
          <a:xfrm flipH="1">
            <a:off x="10361735" y="3092412"/>
            <a:ext cx="1640953" cy="1990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F92084D4-B688-4F14-9AD1-3845062D66E1}"/>
              </a:ext>
            </a:extLst>
          </p:cNvPr>
          <p:cNvCxnSpPr>
            <a:cxnSpLocks/>
          </p:cNvCxnSpPr>
          <p:nvPr/>
        </p:nvCxnSpPr>
        <p:spPr>
          <a:xfrm flipH="1">
            <a:off x="12002689" y="2080048"/>
            <a:ext cx="15161" cy="103070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4EC691A6-86BF-489E-AA7D-B85FBB968E6C}"/>
              </a:ext>
            </a:extLst>
          </p:cNvPr>
          <p:cNvCxnSpPr>
            <a:cxnSpLocks/>
          </p:cNvCxnSpPr>
          <p:nvPr/>
        </p:nvCxnSpPr>
        <p:spPr>
          <a:xfrm>
            <a:off x="11121810" y="2097467"/>
            <a:ext cx="880878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A0A91092-2185-4BBE-83EB-A7DF33DAF4F7}"/>
              </a:ext>
            </a:extLst>
          </p:cNvPr>
          <p:cNvSpPr/>
          <p:nvPr/>
        </p:nvSpPr>
        <p:spPr>
          <a:xfrm>
            <a:off x="10796777" y="5128014"/>
            <a:ext cx="1060012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Gewichts-Sensor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1B42EDB6-C947-439B-B264-C695178C3F86}"/>
              </a:ext>
            </a:extLst>
          </p:cNvPr>
          <p:cNvSpPr/>
          <p:nvPr/>
        </p:nvSpPr>
        <p:spPr>
          <a:xfrm>
            <a:off x="4899780" y="4556474"/>
            <a:ext cx="1196211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433MHz Empfänger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A4033B0C-BC4C-4E11-8F86-B39E413DE86C}"/>
              </a:ext>
            </a:extLst>
          </p:cNvPr>
          <p:cNvSpPr/>
          <p:nvPr/>
        </p:nvSpPr>
        <p:spPr>
          <a:xfrm>
            <a:off x="2005292" y="4130617"/>
            <a:ext cx="983629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433MHz Sender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6F9FD862-0600-4849-BE0A-ED4AC6A0DD73}"/>
              </a:ext>
            </a:extLst>
          </p:cNvPr>
          <p:cNvSpPr/>
          <p:nvPr/>
        </p:nvSpPr>
        <p:spPr>
          <a:xfrm>
            <a:off x="4726506" y="32099"/>
            <a:ext cx="2321992" cy="24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Arduino mini Pro 3.3V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6B06991C-05D6-40A9-97F2-33BA7BB85002}"/>
              </a:ext>
            </a:extLst>
          </p:cNvPr>
          <p:cNvSpPr/>
          <p:nvPr/>
        </p:nvSpPr>
        <p:spPr>
          <a:xfrm>
            <a:off x="2016285" y="511261"/>
            <a:ext cx="937019" cy="8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1x 18650 Akku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7F23FA98-7E1E-4FB9-BEB9-7B2C3BBF7365}"/>
              </a:ext>
            </a:extLst>
          </p:cNvPr>
          <p:cNvSpPr/>
          <p:nvPr/>
        </p:nvSpPr>
        <p:spPr>
          <a:xfrm>
            <a:off x="142481" y="85882"/>
            <a:ext cx="1150170" cy="53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3.3V Converter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D4C489F5-27F8-45CD-8716-1C736DE2607B}"/>
              </a:ext>
            </a:extLst>
          </p:cNvPr>
          <p:cNvSpPr/>
          <p:nvPr/>
        </p:nvSpPr>
        <p:spPr>
          <a:xfrm>
            <a:off x="9573488" y="372344"/>
            <a:ext cx="1060012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HX711 ADC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3E5AC1F9-6EDF-4F69-9FDF-5342D376D5B3}"/>
              </a:ext>
            </a:extLst>
          </p:cNvPr>
          <p:cNvSpPr/>
          <p:nvPr/>
        </p:nvSpPr>
        <p:spPr>
          <a:xfrm>
            <a:off x="3557990" y="64488"/>
            <a:ext cx="940687" cy="58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An/Aus</a:t>
            </a:r>
          </a:p>
          <a:p>
            <a:pPr algn="ctr"/>
            <a:r>
              <a:rPr lang="de-DE" dirty="0"/>
              <a:t>Schalter</a:t>
            </a:r>
          </a:p>
        </p:txBody>
      </p:sp>
    </p:spTree>
    <p:extLst>
      <p:ext uri="{BB962C8B-B14F-4D97-AF65-F5344CB8AC3E}">
        <p14:creationId xmlns:p14="http://schemas.microsoft.com/office/powerpoint/2010/main" val="60684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6BB809277ED40BB92687593C17E6A" ma:contentTypeVersion="10" ma:contentTypeDescription="Ein neues Dokument erstellen." ma:contentTypeScope="" ma:versionID="36174479abcc05c8cfb49f94bdb4d888">
  <xsd:schema xmlns:xsd="http://www.w3.org/2001/XMLSchema" xmlns:xs="http://www.w3.org/2001/XMLSchema" xmlns:p="http://schemas.microsoft.com/office/2006/metadata/properties" xmlns:ns3="d28452fb-1c22-47f8-97a7-46eaa8f384a5" targetNamespace="http://schemas.microsoft.com/office/2006/metadata/properties" ma:root="true" ma:fieldsID="67585c267d9603546b47103d35fe03e8" ns3:_="">
    <xsd:import namespace="d28452fb-1c22-47f8-97a7-46eaa8f384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452fb-1c22-47f8-97a7-46eaa8f38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AE9124-3BC9-4262-8AFE-9093D2C12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8452fb-1c22-47f8-97a7-46eaa8f38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279169-FC78-4EA7-A474-51F84FB783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C5095F-9894-4EC3-BFB5-CCF901793F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Franck</dc:creator>
  <cp:lastModifiedBy>Jan Franck</cp:lastModifiedBy>
  <cp:revision>2</cp:revision>
  <dcterms:created xsi:type="dcterms:W3CDTF">2020-03-24T21:22:33Z</dcterms:created>
  <dcterms:modified xsi:type="dcterms:W3CDTF">2020-03-26T13:49:49Z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0x010100FAB6BB809277ED40BB92687593C17E6A</vt:lpwstr>
  </property>
</Properties>
</file>