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FAADE-EA91-49A8-BF4C-02C17F016D8C}" v="1329" dt="2023-05-23T20:18:3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7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1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8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2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5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591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8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4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76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59E0078-AAF9-FF22-D383-B0229E8C7929}"/>
              </a:ext>
            </a:extLst>
          </p:cNvPr>
          <p:cNvSpPr txBox="1"/>
          <p:nvPr/>
        </p:nvSpPr>
        <p:spPr>
          <a:xfrm>
            <a:off x="-43543" y="2013856"/>
            <a:ext cx="12235542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800" dirty="0">
                <a:latin typeface="Calibri"/>
                <a:cs typeface="Calibri"/>
              </a:rPr>
              <a:t>Индивидуальный проект</a:t>
            </a:r>
          </a:p>
          <a:p>
            <a:pPr algn="ctr"/>
            <a:r>
              <a:rPr lang="ru-RU" sz="2800" dirty="0">
                <a:latin typeface="Calibri"/>
                <a:cs typeface="Calibri"/>
              </a:rPr>
              <a:t>по теме: </a:t>
            </a:r>
            <a:r>
              <a:rPr lang="ru-RU" sz="2800" dirty="0">
                <a:solidFill>
                  <a:srgbClr val="FFFF00"/>
                </a:solidFill>
                <a:latin typeface="Calibri"/>
                <a:cs typeface="Calibri"/>
              </a:rPr>
              <a:t>"Модульные дома"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5FB54-12C0-A383-58D7-1E3526F663B6}"/>
              </a:ext>
            </a:extLst>
          </p:cNvPr>
          <p:cNvSpPr txBox="1"/>
          <p:nvPr/>
        </p:nvSpPr>
        <p:spPr>
          <a:xfrm>
            <a:off x="7467599" y="5116284"/>
            <a:ext cx="4724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rgbClr val="FFFF00"/>
                </a:solidFill>
                <a:cs typeface="Calibri"/>
              </a:rPr>
              <a:t>Выполнено:</a:t>
            </a:r>
            <a:r>
              <a:rPr lang="ru-RU" dirty="0">
                <a:cs typeface="Calibri"/>
              </a:rPr>
              <a:t> студентом группы П-21-1</a:t>
            </a:r>
          </a:p>
          <a:p>
            <a:pPr algn="ctr"/>
            <a:r>
              <a:rPr lang="ru-RU" dirty="0">
                <a:cs typeface="Calibri"/>
              </a:rPr>
              <a:t>Бунчуковым Леонидом Константиновичем</a:t>
            </a:r>
          </a:p>
          <a:p>
            <a:r>
              <a:rPr lang="ru-RU" b="1" dirty="0">
                <a:solidFill>
                  <a:srgbClr val="FFFF00"/>
                </a:solidFill>
                <a:cs typeface="Calibri"/>
              </a:rPr>
              <a:t>Преподаватель:</a:t>
            </a:r>
            <a:r>
              <a:rPr lang="ru-RU" dirty="0">
                <a:cs typeface="Calibri"/>
              </a:rPr>
              <a:t> Гвоздев Сергей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156404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59E0078-AAF9-FF22-D383-B0229E8C7929}"/>
              </a:ext>
            </a:extLst>
          </p:cNvPr>
          <p:cNvSpPr txBox="1"/>
          <p:nvPr/>
        </p:nvSpPr>
        <p:spPr>
          <a:xfrm>
            <a:off x="0" y="1654627"/>
            <a:ext cx="1175657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/>
            <a:r>
              <a:rPr lang="ru-RU" sz="3600" dirty="0">
                <a:solidFill>
                  <a:srgbClr val="FFFF00"/>
                </a:solidFill>
                <a:latin typeface="Calibri"/>
                <a:cs typeface="Calibri"/>
              </a:rPr>
              <a:t>Цели: </a:t>
            </a:r>
          </a:p>
          <a:p>
            <a:pPr marL="742950"/>
            <a:endParaRPr lang="ru-RU" sz="36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00150" indent="-457200" algn="just"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Calibri"/>
                <a:cs typeface="Calibri"/>
              </a:rPr>
              <a:t>Разработать программу для создания демонстрационного ресурса по теме: "Модульные дома";</a:t>
            </a:r>
          </a:p>
          <a:p>
            <a:pPr marL="1200150" indent="-457200" algn="just"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Calibri"/>
                <a:cs typeface="Calibri"/>
              </a:rPr>
              <a:t>Создать удобный и функциональный дизайн, отображающий нужную информацию;</a:t>
            </a:r>
          </a:p>
          <a:p>
            <a:pPr marL="1200150" indent="-457200" algn="just"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Calibri"/>
                <a:cs typeface="Calibri"/>
              </a:rPr>
              <a:t>Продемонстрировать работу ресурса по данной теме.</a:t>
            </a:r>
          </a:p>
        </p:txBody>
      </p:sp>
    </p:spTree>
    <p:extLst>
      <p:ext uri="{BB962C8B-B14F-4D97-AF65-F5344CB8AC3E}">
        <p14:creationId xmlns:p14="http://schemas.microsoft.com/office/powerpoint/2010/main" val="274762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59E0078-AAF9-FF22-D383-B0229E8C7929}"/>
              </a:ext>
            </a:extLst>
          </p:cNvPr>
          <p:cNvSpPr txBox="1"/>
          <p:nvPr/>
        </p:nvSpPr>
        <p:spPr>
          <a:xfrm>
            <a:off x="0" y="1654627"/>
            <a:ext cx="1175657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/>
            <a:r>
              <a:rPr lang="ru-RU" sz="3600" dirty="0">
                <a:solidFill>
                  <a:srgbClr val="FFFF00"/>
                </a:solidFill>
                <a:latin typeface="Calibri"/>
                <a:cs typeface="Calibri"/>
              </a:rPr>
              <a:t>Задачи:</a:t>
            </a:r>
          </a:p>
          <a:p>
            <a:pPr marL="742950"/>
            <a:endParaRPr lang="ru-RU" sz="36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00150" indent="-457200" algn="just"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Calibri"/>
                <a:cs typeface="Calibri"/>
              </a:rPr>
              <a:t>Изучить информацию о создании, особенностях и характеристиках модульных домов;</a:t>
            </a:r>
          </a:p>
          <a:p>
            <a:pPr marL="1200150" indent="-457200" algn="just"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Calibri"/>
                <a:cs typeface="Calibri"/>
              </a:rPr>
              <a:t>Применить полученную информацию при создании ресурса на данную тему;</a:t>
            </a:r>
          </a:p>
          <a:p>
            <a:pPr marL="1200150" indent="-457200" algn="just">
              <a:buFont typeface="Arial"/>
              <a:buChar char="•"/>
            </a:pPr>
            <a:r>
              <a:rPr lang="ru-RU" sz="2400" dirty="0">
                <a:solidFill>
                  <a:srgbClr val="FFFFFF"/>
                </a:solidFill>
                <a:latin typeface="Calibri"/>
                <a:cs typeface="Calibri"/>
              </a:rPr>
              <a:t>Рассказать о программах и компонентах, используемых при создании данного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3408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59E0078-AAF9-FF22-D383-B0229E8C7929}"/>
              </a:ext>
            </a:extLst>
          </p:cNvPr>
          <p:cNvSpPr txBox="1"/>
          <p:nvPr/>
        </p:nvSpPr>
        <p:spPr>
          <a:xfrm>
            <a:off x="0" y="2100942"/>
            <a:ext cx="1219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ctr"/>
            <a:r>
              <a:rPr lang="ru-RU" sz="3600" dirty="0">
                <a:solidFill>
                  <a:srgbClr val="FFFF00"/>
                </a:solidFill>
                <a:latin typeface="Calibri"/>
                <a:cs typeface="Calibri"/>
              </a:rPr>
              <a:t>Используемые языки программирования:</a:t>
            </a:r>
            <a:endParaRPr lang="ru-RU" dirty="0">
              <a:cs typeface="Calibri" panose="020F0502020204030204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74CD583-32B9-EEA2-E0A0-FF5AFFA1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3" y="2558143"/>
            <a:ext cx="3309257" cy="3287485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DC43987-3973-4180-D01F-7F6EB44FB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86" y="3211285"/>
            <a:ext cx="1937658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3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14B10A-2274-7EB5-0230-339E357652A4}"/>
              </a:ext>
            </a:extLst>
          </p:cNvPr>
          <p:cNvSpPr/>
          <p:nvPr/>
        </p:nvSpPr>
        <p:spPr>
          <a:xfrm>
            <a:off x="3559629" y="3352800"/>
            <a:ext cx="5105398" cy="94705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9C60A94-D9CF-4F55-2034-929614F3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14" y="3426679"/>
            <a:ext cx="4898571" cy="810186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9E0078-AAF9-FF22-D383-B0229E8C7929}"/>
              </a:ext>
            </a:extLst>
          </p:cNvPr>
          <p:cNvSpPr txBox="1"/>
          <p:nvPr/>
        </p:nvSpPr>
        <p:spPr>
          <a:xfrm>
            <a:off x="0" y="2100942"/>
            <a:ext cx="1219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ctr"/>
            <a:r>
              <a:rPr lang="ru-RU" sz="3600" dirty="0">
                <a:solidFill>
                  <a:srgbClr val="FFFF00"/>
                </a:solidFill>
                <a:latin typeface="Calibri"/>
                <a:cs typeface="Calibri"/>
              </a:rPr>
              <a:t>Выполнено в программе: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0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59E0078-AAF9-FF22-D383-B0229E8C7929}"/>
              </a:ext>
            </a:extLst>
          </p:cNvPr>
          <p:cNvSpPr txBox="1"/>
          <p:nvPr/>
        </p:nvSpPr>
        <p:spPr>
          <a:xfrm>
            <a:off x="1" y="2906485"/>
            <a:ext cx="1219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ctr"/>
            <a:r>
              <a:rPr lang="ru-RU" sz="3600" dirty="0">
                <a:solidFill>
                  <a:srgbClr val="FFFF00"/>
                </a:solidFill>
                <a:cs typeface="Calibri"/>
              </a:rPr>
              <a:t>Перейдём к демонстрации программы...</a:t>
            </a:r>
          </a:p>
        </p:txBody>
      </p:sp>
    </p:spTree>
    <p:extLst>
      <p:ext uri="{BB962C8B-B14F-4D97-AF65-F5344CB8AC3E}">
        <p14:creationId xmlns:p14="http://schemas.microsoft.com/office/powerpoint/2010/main" val="164918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Celestial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226</cp:revision>
  <dcterms:created xsi:type="dcterms:W3CDTF">2023-05-23T19:16:23Z</dcterms:created>
  <dcterms:modified xsi:type="dcterms:W3CDTF">2023-05-23T20:18:34Z</dcterms:modified>
</cp:coreProperties>
</file>