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Aviation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Identifying the Safest Aircraft for Our New Venture</a:t>
            </a:r>
          </a:p>
          <a:p>
            <a:r>
              <a:t>Prepared by: Leone Kamau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Help the company identify the safest aircraft type for a new aviation venture.</a:t>
            </a:r>
          </a:p>
          <a:p>
            <a:r>
              <a:t>Analyze past accident trends, injury severity, and locations.</a:t>
            </a:r>
          </a:p>
          <a:p>
            <a:r>
              <a:t>Present clear, actionable insights to non-technical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Common Aircraft in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Bar chart shows accident counts by aircraft type</a:t>
            </a:r>
          </a:p>
          <a:p>
            <a:r>
              <a:rPr dirty="0"/>
              <a:t>Cessna 172 and Piper PA‑28 appear most frequently.</a:t>
            </a:r>
          </a:p>
          <a:p>
            <a:r>
              <a:rPr dirty="0"/>
              <a:t>High frequency may reflect high usage rather than poor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vs Non‑Fatal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44" y="1255644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dirty="0"/>
              <a:t>Bar chart illustrates proportion of fatal versus non‑fatal accidents.</a:t>
            </a:r>
          </a:p>
          <a:p>
            <a:r>
              <a:rPr dirty="0"/>
              <a:t>Severity helps focus on genuine safety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Deadliest Years &amp; Accident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GB" dirty="0"/>
              <a:t>Bar</a:t>
            </a:r>
            <a:r>
              <a:rPr dirty="0"/>
              <a:t> chart highlights years with most fatal injuries (e.g., 2020).</a:t>
            </a:r>
          </a:p>
          <a:p>
            <a:r>
              <a:rPr dirty="0"/>
              <a:t>Map plots accident locations nationwide.</a:t>
            </a:r>
          </a:p>
          <a:p>
            <a:r>
              <a:rPr dirty="0"/>
              <a:t>Fatal crashes are geographically dispersed — no single hotspot.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Aircraft with lowest fatality rates per accident: Boeing 737, Airbus A320.</a:t>
            </a:r>
          </a:p>
          <a:p>
            <a:r>
              <a:rPr dirty="0"/>
              <a:t>Prioritize commercial aircraft with strong safety records.</a:t>
            </a:r>
          </a:p>
          <a:p>
            <a:r>
              <a:rPr dirty="0"/>
              <a:t>Accident severity matters more than frequency.</a:t>
            </a:r>
          </a:p>
          <a:p>
            <a:r>
              <a:rPr dirty="0"/>
              <a:t>Next steps: validate recommendations against cost and operational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Aviation Risk Analysis</vt:lpstr>
      <vt:lpstr>Project Objective</vt:lpstr>
      <vt:lpstr>Most Common Aircraft in Accidents</vt:lpstr>
      <vt:lpstr>Fatal vs Non‑Fatal Crashes</vt:lpstr>
      <vt:lpstr>Deadliest Years &amp; Accident Locations</vt:lpstr>
      <vt:lpstr>Conclusions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Risk Analysis</dc:title>
  <dc:subject/>
  <dc:creator/>
  <cp:keywords/>
  <dc:description>generated using python-pptx</dc:description>
  <cp:lastModifiedBy>Leone Kamau</cp:lastModifiedBy>
  <cp:revision>2</cp:revision>
  <dcterms:created xsi:type="dcterms:W3CDTF">2013-01-27T09:14:16Z</dcterms:created>
  <dcterms:modified xsi:type="dcterms:W3CDTF">2025-06-29T18:10:31Z</dcterms:modified>
  <cp:category/>
</cp:coreProperties>
</file>