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9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41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1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36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78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1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82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4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9E65-B671-4CE0-96B8-97F2B2128C54}" type="datetimeFigureOut">
              <a:rPr lang="es-ES" smtClean="0"/>
              <a:t>01/02/2019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FF1C-DCC3-492F-968A-CFB61C63B5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84" y="-1"/>
            <a:ext cx="12288884" cy="6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326"/>
            <a:ext cx="12292149" cy="69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9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9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4" y="-141786"/>
            <a:ext cx="12348754" cy="70167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40034" y="1985554"/>
            <a:ext cx="3069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COBWEB: (</a:t>
            </a:r>
            <a:r>
              <a:rPr lang="en-US" sz="800" dirty="0" err="1" smtClean="0"/>
              <a:t>jerarquico</a:t>
            </a:r>
            <a:r>
              <a:rPr lang="en-US" sz="800" dirty="0" smtClean="0"/>
              <a:t>) - clustering</a:t>
            </a:r>
          </a:p>
          <a:p>
            <a:r>
              <a:rPr lang="en-US" sz="800" dirty="0" err="1" smtClean="0"/>
              <a:t>Xq</a:t>
            </a:r>
            <a:r>
              <a:rPr lang="en-US" sz="800" dirty="0" smtClean="0"/>
              <a:t> </a:t>
            </a:r>
            <a:r>
              <a:rPr lang="en-US" sz="800" dirty="0" err="1" smtClean="0"/>
              <a:t>hace</a:t>
            </a:r>
            <a:r>
              <a:rPr lang="en-US" sz="800" dirty="0" smtClean="0"/>
              <a:t> merge y split , </a:t>
            </a:r>
            <a:r>
              <a:rPr lang="en-US" sz="800" dirty="0" err="1" smtClean="0"/>
              <a:t>aglomerativo</a:t>
            </a:r>
            <a:r>
              <a:rPr lang="en-US" sz="800" dirty="0" smtClean="0"/>
              <a:t> parte de </a:t>
            </a:r>
            <a:r>
              <a:rPr lang="en-US" sz="800" dirty="0" err="1" smtClean="0"/>
              <a:t>cada</a:t>
            </a:r>
            <a:r>
              <a:rPr lang="en-US" sz="800" dirty="0" smtClean="0"/>
              <a:t> </a:t>
            </a:r>
            <a:r>
              <a:rPr lang="en-US" sz="800" dirty="0" err="1" smtClean="0"/>
              <a:t>instancia</a:t>
            </a:r>
            <a:r>
              <a:rPr lang="en-US" sz="800" dirty="0" smtClean="0"/>
              <a:t> y la </a:t>
            </a:r>
            <a:r>
              <a:rPr lang="en-US" sz="800" dirty="0" err="1" smtClean="0"/>
              <a:t>va</a:t>
            </a:r>
            <a:r>
              <a:rPr lang="en-US" sz="800" dirty="0" smtClean="0"/>
              <a:t> </a:t>
            </a:r>
            <a:r>
              <a:rPr lang="en-US" sz="800" dirty="0" err="1" smtClean="0"/>
              <a:t>apuntando</a:t>
            </a:r>
            <a:r>
              <a:rPr lang="en-US" sz="800" dirty="0" smtClean="0"/>
              <a:t>, </a:t>
            </a:r>
            <a:r>
              <a:rPr lang="en-US" sz="800" dirty="0" err="1" smtClean="0"/>
              <a:t>divisorio</a:t>
            </a:r>
            <a:r>
              <a:rPr lang="en-US" sz="800" dirty="0" smtClean="0"/>
              <a:t>  parte de un </a:t>
            </a:r>
            <a:r>
              <a:rPr lang="en-US" sz="800" dirty="0" err="1" smtClean="0"/>
              <a:t>unico</a:t>
            </a:r>
            <a:r>
              <a:rPr lang="en-US" sz="800" dirty="0" smtClean="0"/>
              <a:t> cluster con </a:t>
            </a:r>
            <a:r>
              <a:rPr lang="en-US" sz="800" dirty="0" err="1" smtClean="0"/>
              <a:t>todas</a:t>
            </a:r>
            <a:r>
              <a:rPr lang="en-US" sz="800" dirty="0" smtClean="0"/>
              <a:t> las </a:t>
            </a:r>
            <a:r>
              <a:rPr lang="en-US" sz="800" dirty="0" err="1" smtClean="0"/>
              <a:t>instancias</a:t>
            </a:r>
            <a:r>
              <a:rPr lang="en-US" sz="800" dirty="0" smtClean="0"/>
              <a:t> y </a:t>
            </a:r>
            <a:r>
              <a:rPr lang="en-US" sz="800" dirty="0" err="1" smtClean="0"/>
              <a:t>vamos</a:t>
            </a:r>
            <a:r>
              <a:rPr lang="en-US" sz="800" dirty="0" smtClean="0"/>
              <a:t> </a:t>
            </a:r>
            <a:r>
              <a:rPr lang="en-US" sz="800" dirty="0" err="1" smtClean="0"/>
              <a:t>separando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EM: pone </a:t>
            </a:r>
            <a:r>
              <a:rPr lang="en-US" sz="800" dirty="0" err="1" smtClean="0"/>
              <a:t>distribucones</a:t>
            </a:r>
            <a:r>
              <a:rPr lang="en-US" sz="800" dirty="0" smtClean="0"/>
              <a:t> de </a:t>
            </a:r>
            <a:r>
              <a:rPr lang="en-US" sz="800" dirty="0" err="1" smtClean="0"/>
              <a:t>probabilidad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err="1" smtClean="0"/>
              <a:t>kmeans</a:t>
            </a:r>
            <a:r>
              <a:rPr lang="en-US" sz="800" dirty="0" smtClean="0"/>
              <a:t>: </a:t>
            </a:r>
            <a:r>
              <a:rPr lang="en-US" sz="800" dirty="0" err="1" smtClean="0"/>
              <a:t>toma</a:t>
            </a:r>
            <a:r>
              <a:rPr lang="en-US" sz="800" dirty="0" smtClean="0"/>
              <a:t> el </a:t>
            </a:r>
            <a:r>
              <a:rPr lang="en-US" sz="800" dirty="0" err="1" smtClean="0"/>
              <a:t>centroide</a:t>
            </a:r>
            <a:r>
              <a:rPr lang="en-US" sz="800" dirty="0" smtClean="0"/>
              <a:t> del cluster</a:t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err="1" smtClean="0"/>
              <a:t>Apriori</a:t>
            </a:r>
            <a:r>
              <a:rPr lang="en-US" sz="800" dirty="0" smtClean="0"/>
              <a:t>: </a:t>
            </a:r>
            <a:r>
              <a:rPr lang="en-US" sz="800" dirty="0" err="1" smtClean="0"/>
              <a:t>aprendizaje</a:t>
            </a:r>
            <a:r>
              <a:rPr lang="en-US" sz="800" dirty="0" smtClean="0"/>
              <a:t> de </a:t>
            </a:r>
            <a:r>
              <a:rPr lang="en-US" sz="800" dirty="0" err="1" smtClean="0"/>
              <a:t>reglas</a:t>
            </a:r>
            <a:r>
              <a:rPr lang="en-US" sz="800" dirty="0" smtClean="0"/>
              <a:t> de </a:t>
            </a:r>
            <a:r>
              <a:rPr lang="en-US" sz="800" dirty="0" err="1" smtClean="0"/>
              <a:t>asociacion</a:t>
            </a:r>
            <a:endParaRPr lang="en-US" sz="800" dirty="0" smtClean="0"/>
          </a:p>
          <a:p>
            <a:endParaRPr lang="es-ES" sz="800" dirty="0"/>
          </a:p>
        </p:txBody>
      </p:sp>
      <p:sp>
        <p:nvSpPr>
          <p:cNvPr id="6" name="Rectángulo 5"/>
          <p:cNvSpPr/>
          <p:nvPr/>
        </p:nvSpPr>
        <p:spPr>
          <a:xfrm>
            <a:off x="6908800" y="4787900"/>
            <a:ext cx="2603500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1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04900" y="2527300"/>
            <a:ext cx="2019300" cy="163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959600" y="5003800"/>
            <a:ext cx="47625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10325" y="3872706"/>
            <a:ext cx="73342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410325" y="4378324"/>
            <a:ext cx="73342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620125" y="4385467"/>
            <a:ext cx="73342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0829925" y="4495004"/>
            <a:ext cx="73342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019175" y="5120481"/>
            <a:ext cx="1952625" cy="72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8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29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57153" y="2785125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ENTRENAMIENTO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838200" y="2272714"/>
            <a:ext cx="261257" cy="1763485"/>
          </a:xfrm>
          <a:prstGeom prst="lef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187337" y="3291840"/>
            <a:ext cx="271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</a:t>
            </a:r>
            <a:r>
              <a:rPr lang="en-US" sz="1200" dirty="0" smtClean="0"/>
              <a:t> cluster se llama DENDOGRAMA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830284" y="5380279"/>
            <a:ext cx="26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ESTO ES EVALUACIÓN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51</Words>
  <Application>Microsoft Office PowerPoint</Application>
  <PresentationFormat>Panorámica</PresentationFormat>
  <Paragraphs>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 Medina</dc:creator>
  <cp:lastModifiedBy>Leo Medina</cp:lastModifiedBy>
  <cp:revision>7</cp:revision>
  <dcterms:created xsi:type="dcterms:W3CDTF">2019-02-01T10:10:49Z</dcterms:created>
  <dcterms:modified xsi:type="dcterms:W3CDTF">2019-02-02T01:49:16Z</dcterms:modified>
</cp:coreProperties>
</file>