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99" d="100"/>
          <a:sy n="99" d="100"/>
        </p:scale>
        <p:origin x="-3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0F53212-C110-4B05-983D-469362C6F593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A83441E-FDCF-4325-AA09-B007754E428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352928" cy="2520280"/>
          </a:xfrm>
        </p:spPr>
        <p:txBody>
          <a:bodyPr>
            <a:noAutofit/>
          </a:bodyPr>
          <a:lstStyle/>
          <a:p>
            <a:pPr algn="ctr"/>
            <a:r>
              <a:rPr lang="ru-RU" sz="5200" dirty="0" smtClean="0"/>
              <a:t>Разработка системы персональных тренировок на основе анализа данных</a:t>
            </a:r>
            <a:endParaRPr lang="ru-RU" sz="5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8328" y="4365104"/>
            <a:ext cx="3382144" cy="11997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Аспирант,</a:t>
            </a:r>
          </a:p>
          <a:p>
            <a:endParaRPr lang="ru-RU" dirty="0" smtClean="0"/>
          </a:p>
          <a:p>
            <a:r>
              <a:rPr lang="ru-RU" dirty="0" smtClean="0"/>
              <a:t>Леонид Ивановский</a:t>
            </a:r>
            <a:endParaRPr lang="ru-RU" dirty="0"/>
          </a:p>
        </p:txBody>
      </p:sp>
      <p:pic>
        <p:nvPicPr>
          <p:cNvPr id="5" name="Picture 2" descr="C:\Users\User\Desktop\yarsu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2682" y="3973785"/>
            <a:ext cx="2735262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 массового спорта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Необходимость </a:t>
            </a:r>
            <a:r>
              <a:rPr lang="ru-RU" dirty="0" smtClean="0"/>
              <a:t>создания приложения с единой логикой для различных видов </a:t>
            </a:r>
            <a:r>
              <a:rPr lang="ru-RU" dirty="0" smtClean="0"/>
              <a:t>спорта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err="1" smtClean="0"/>
              <a:t>Персонализация</a:t>
            </a:r>
            <a:r>
              <a:rPr lang="ru-RU" dirty="0" smtClean="0"/>
              <a:t> </a:t>
            </a:r>
            <a:r>
              <a:rPr lang="ru-RU" dirty="0" smtClean="0"/>
              <a:t>тренировок в зависимости от уровня подготовленности спортсмена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Области применимости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Бег</a:t>
            </a:r>
          </a:p>
          <a:p>
            <a:r>
              <a:rPr lang="ru-RU" dirty="0" smtClean="0"/>
              <a:t>Велосипед</a:t>
            </a:r>
          </a:p>
          <a:p>
            <a:r>
              <a:rPr lang="ru-RU" dirty="0" smtClean="0"/>
              <a:t>Лыжи</a:t>
            </a:r>
          </a:p>
          <a:p>
            <a:r>
              <a:rPr lang="ru-RU" dirty="0" err="1" smtClean="0"/>
              <a:t>Трекинг</a:t>
            </a:r>
            <a:endParaRPr lang="ru-RU" dirty="0" smtClean="0"/>
          </a:p>
          <a:p>
            <a:r>
              <a:rPr lang="ru-RU" dirty="0" smtClean="0"/>
              <a:t>Фитнес</a:t>
            </a:r>
          </a:p>
          <a:p>
            <a:r>
              <a:rPr lang="ru-RU" dirty="0" smtClean="0"/>
              <a:t>Плавание</a:t>
            </a:r>
          </a:p>
          <a:p>
            <a:r>
              <a:rPr lang="ru-RU" dirty="0" smtClean="0"/>
              <a:t>Гребля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Бизнес-логика приложения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131840" y="1916832"/>
            <a:ext cx="2664296" cy="1080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Мобильное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ru-RU" sz="2800" dirty="0"/>
              <a:t>п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риложение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843808" y="5013176"/>
            <a:ext cx="3312368" cy="648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Спортивный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клуб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652120" y="3861048"/>
            <a:ext cx="3312368" cy="648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Любитель спорта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51520" y="3861048"/>
            <a:ext cx="3312368" cy="648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Тренер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Прямая со стрелкой 12"/>
          <p:cNvCxnSpPr>
            <a:stCxn id="4" idx="2"/>
            <a:endCxn id="9" idx="0"/>
          </p:cNvCxnSpPr>
          <p:nvPr/>
        </p:nvCxnSpPr>
        <p:spPr>
          <a:xfrm flipH="1">
            <a:off x="1907704" y="2996952"/>
            <a:ext cx="25562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  <a:endCxn id="7" idx="0"/>
          </p:cNvCxnSpPr>
          <p:nvPr/>
        </p:nvCxnSpPr>
        <p:spPr>
          <a:xfrm>
            <a:off x="4463988" y="2996952"/>
            <a:ext cx="3600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8" idx="0"/>
          </p:cNvCxnSpPr>
          <p:nvPr/>
        </p:nvCxnSpPr>
        <p:spPr>
          <a:xfrm>
            <a:off x="4463988" y="2996952"/>
            <a:ext cx="28443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Имеющиеся аналоги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Endomondo</a:t>
            </a:r>
            <a:r>
              <a:rPr lang="en-US" dirty="0" smtClean="0"/>
              <a:t> Sports Tracker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Nike Training Club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RunKeeper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All-in Fitness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Исследовательская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/>
          <a:lstStyle/>
          <a:p>
            <a:r>
              <a:rPr lang="ru-RU" dirty="0" smtClean="0"/>
              <a:t>Хранение статистических данных</a:t>
            </a:r>
          </a:p>
          <a:p>
            <a:endParaRPr lang="ru-RU" dirty="0" smtClean="0"/>
          </a:p>
          <a:p>
            <a:r>
              <a:rPr lang="ru-RU" dirty="0" smtClean="0"/>
              <a:t>Оценка и анализ накопленных данных</a:t>
            </a:r>
          </a:p>
          <a:p>
            <a:endParaRPr lang="ru-RU" dirty="0" smtClean="0"/>
          </a:p>
          <a:p>
            <a:r>
              <a:rPr lang="ru-RU" dirty="0" err="1" smtClean="0"/>
              <a:t>Персонализация</a:t>
            </a:r>
            <a:r>
              <a:rPr lang="ru-RU" dirty="0" smtClean="0"/>
              <a:t> тренировок в зависимости от уровня подготовленности спортсмена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Создание универсального интерфейса программного продукта для различных видов спорта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700808"/>
            <a:ext cx="8712968" cy="48245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Разработка </a:t>
            </a:r>
            <a:r>
              <a:rPr lang="ru-RU" dirty="0" smtClean="0"/>
              <a:t>универсального интерфейса мобильного </a:t>
            </a:r>
            <a:r>
              <a:rPr lang="ru-RU" dirty="0" smtClean="0"/>
              <a:t>приложения</a:t>
            </a:r>
          </a:p>
          <a:p>
            <a:pPr algn="just"/>
            <a:r>
              <a:rPr lang="ru-RU" dirty="0" smtClean="0"/>
              <a:t>Разработка </a:t>
            </a:r>
            <a:r>
              <a:rPr lang="ru-RU" dirty="0" smtClean="0"/>
              <a:t>алгоритма хранения накопленных данных о </a:t>
            </a:r>
            <a:r>
              <a:rPr lang="ru-RU" dirty="0" smtClean="0"/>
              <a:t>спортсмене</a:t>
            </a:r>
          </a:p>
          <a:p>
            <a:pPr algn="just"/>
            <a:r>
              <a:rPr lang="ru-RU" dirty="0" smtClean="0"/>
              <a:t>Разработка </a:t>
            </a:r>
            <a:r>
              <a:rPr lang="ru-RU" dirty="0" smtClean="0"/>
              <a:t>алгоритма оценки статистических </a:t>
            </a:r>
            <a:r>
              <a:rPr lang="ru-RU" dirty="0" smtClean="0"/>
              <a:t>данных</a:t>
            </a:r>
          </a:p>
          <a:p>
            <a:pPr algn="just"/>
            <a:r>
              <a:rPr lang="ru-RU" dirty="0" smtClean="0"/>
              <a:t>Разработка </a:t>
            </a:r>
            <a:r>
              <a:rPr lang="ru-RU" dirty="0" smtClean="0"/>
              <a:t>алгоритма составления персональных тренировок в зависимости от накопленных статистических </a:t>
            </a:r>
            <a:r>
              <a:rPr lang="ru-RU" dirty="0" smtClean="0"/>
              <a:t>данных</a:t>
            </a:r>
          </a:p>
          <a:p>
            <a:pPr algn="just"/>
            <a:r>
              <a:rPr lang="ru-RU" dirty="0" smtClean="0"/>
              <a:t>Проведение тестирования</a:t>
            </a:r>
          </a:p>
          <a:p>
            <a:pPr algn="just"/>
            <a:r>
              <a:rPr lang="ru-RU" dirty="0" smtClean="0"/>
              <a:t>Регистрация </a:t>
            </a:r>
            <a:r>
              <a:rPr lang="ru-RU" dirty="0" smtClean="0"/>
              <a:t>интеллектуальной </a:t>
            </a:r>
            <a:r>
              <a:rPr lang="ru-RU" dirty="0" smtClean="0"/>
              <a:t>собственности</a:t>
            </a:r>
          </a:p>
          <a:p>
            <a:pPr algn="just"/>
            <a:r>
              <a:rPr lang="ru-RU" dirty="0" smtClean="0"/>
              <a:t>Участие </a:t>
            </a:r>
            <a:r>
              <a:rPr lang="ru-RU" dirty="0" smtClean="0"/>
              <a:t>в профильных выставках, конференциях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928992" cy="797024"/>
          </a:xfrm>
        </p:spPr>
        <p:txBody>
          <a:bodyPr>
            <a:normAutofit/>
          </a:bodyPr>
          <a:lstStyle/>
          <a:p>
            <a:pPr algn="ctr"/>
            <a:r>
              <a:rPr lang="ru-RU" sz="3400" dirty="0" smtClean="0"/>
              <a:t>Потенциальные пользователи приложения</a:t>
            </a:r>
            <a:endParaRPr lang="ru-RU" sz="3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Фитнес-центры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Тренеры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Спортивные сообщества (Спортклуб </a:t>
            </a:r>
            <a:r>
              <a:rPr lang="ru-RU" dirty="0" err="1" smtClean="0"/>
              <a:t>ЯрГУ</a:t>
            </a:r>
            <a:r>
              <a:rPr lang="ru-RU" dirty="0" smtClean="0"/>
              <a:t>, …)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Любители спорта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74</TotalTime>
  <Words>147</Words>
  <Application>Microsoft Office PowerPoint</Application>
  <PresentationFormat>Экран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Разработка системы персональных тренировок на основе анализа данных</vt:lpstr>
      <vt:lpstr>Актуальность</vt:lpstr>
      <vt:lpstr>Области применимости приложения</vt:lpstr>
      <vt:lpstr>Бизнес-логика приложения</vt:lpstr>
      <vt:lpstr>Имеющиеся аналоги</vt:lpstr>
      <vt:lpstr>Исследовательская часть</vt:lpstr>
      <vt:lpstr>План реализации</vt:lpstr>
      <vt:lpstr>Потенциальные пользователи приложения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персональных тренировок на основе анализа данных</dc:title>
  <dc:creator>User</dc:creator>
  <cp:lastModifiedBy>User</cp:lastModifiedBy>
  <cp:revision>8</cp:revision>
  <dcterms:created xsi:type="dcterms:W3CDTF">2016-09-15T18:32:53Z</dcterms:created>
  <dcterms:modified xsi:type="dcterms:W3CDTF">2016-09-15T19:47:05Z</dcterms:modified>
</cp:coreProperties>
</file>