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9" r:id="rId3"/>
    <p:sldId id="293" r:id="rId4"/>
    <p:sldId id="300" r:id="rId5"/>
    <p:sldId id="297" r:id="rId6"/>
    <p:sldId id="298" r:id="rId7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Хандогина Дарья Владимировна" initials="ХДВ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900CC"/>
    <a:srgbClr val="FF0000"/>
    <a:srgbClr val="31859C"/>
    <a:srgbClr val="00000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43" autoAdjust="0"/>
  </p:normalViewPr>
  <p:slideViewPr>
    <p:cSldViewPr>
      <p:cViewPr>
        <p:scale>
          <a:sx n="90" d="100"/>
          <a:sy n="90" d="100"/>
        </p:scale>
        <p:origin x="-2160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592-B37D-4A7B-92D2-7F0A7EB4C5C1}" type="datetimeFigureOut">
              <a:rPr lang="ru-RU" smtClean="0"/>
              <a:pPr/>
              <a:t>12.01.2017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85CE7-35A6-458B-9242-C348FC532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3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47F5-6EFA-4EC4-B6C6-B391083C0A4E}" type="datetimeFigureOut">
              <a:rPr lang="ru-RU" smtClean="0"/>
              <a:pPr/>
              <a:t>12.01.2017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2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F9586-D0AE-4714-9600-B5596362A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01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Y:\Отдел ИК и СМ\Овчинников\ФОНД 2 - ЦВП\- БРЕНДБУК\Для-презентации-3.png"/>
          <p:cNvPicPr>
            <a:picLocks noChangeAspect="1" noChangeArrowheads="1"/>
          </p:cNvPicPr>
          <p:nvPr userDrawn="1"/>
        </p:nvPicPr>
        <p:blipFill>
          <a:blip r:embed="rId2" cstate="print"/>
          <a:srcRect l="9335" r="29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276872"/>
            <a:ext cx="5544616" cy="1080120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3717032"/>
            <a:ext cx="9144000" cy="5040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789040"/>
            <a:ext cx="3600400" cy="360040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Место проведения</a:t>
            </a:r>
            <a:endParaRPr lang="ru-RU" dirty="0"/>
          </a:p>
        </p:txBody>
      </p:sp>
      <p:pic>
        <p:nvPicPr>
          <p:cNvPr id="3077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2443908" cy="1440160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>
            <a:off x="2915816" y="2276872"/>
            <a:ext cx="0" cy="1080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Y:\Отдел ИК и СМ\Овчинников\ФОНД 2 - ЦВП\- БРЕНДБУК\Для-презентации-4.png"/>
          <p:cNvPicPr>
            <a:picLocks noChangeAspect="1" noChangeArrowheads="1"/>
          </p:cNvPicPr>
          <p:nvPr userDrawn="1"/>
        </p:nvPicPr>
        <p:blipFill>
          <a:blip r:embed="rId4" cstate="print"/>
          <a:srcRect r="32306" b="17040"/>
          <a:stretch>
            <a:fillRect/>
          </a:stretch>
        </p:blipFill>
        <p:spPr bwMode="auto">
          <a:xfrm>
            <a:off x="5220072" y="2780928"/>
            <a:ext cx="3923928" cy="4077072"/>
          </a:xfrm>
          <a:prstGeom prst="rect">
            <a:avLst/>
          </a:prstGeom>
          <a:noFill/>
        </p:spPr>
      </p:pic>
      <p:sp>
        <p:nvSpPr>
          <p:cNvPr id="2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F239E58-EE24-4863-BED4-D747BEE77A1B}" type="datetime1">
              <a:rPr lang="ru-RU" smtClean="0"/>
              <a:pPr/>
              <a:t>12.01.2017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оризонт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Отдел ИК и СМ\Овчинников\ФОНД 2 - ЦВП\- БРЕНДБУК\Для-презентации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942975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2453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24136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E487C9F-BD98-468E-AB74-D4582B3B478C}" type="datetime1">
              <a:rPr lang="ru-RU" smtClean="0"/>
              <a:pPr/>
              <a:t>12.01.2017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ертик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Отдел ИК и СМ\Овчинников\ФОНД 2 - ЦВП\- БРЕНДБУК\Для-презентации-1-1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9632" cy="6858000"/>
          </a:xfrm>
          <a:prstGeom prst="rect">
            <a:avLst/>
          </a:prstGeom>
          <a:noFill/>
        </p:spPr>
      </p:pic>
      <p:pic>
        <p:nvPicPr>
          <p:cNvPr id="2054" name="Picture 6" descr="Y:\Отдел ИК и СМ\Овчинников\ФОНД 2 - ЦВП\- БРЕНДБУК\Для-презентации-1-1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0"/>
            <a:ext cx="1259632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764704"/>
            <a:ext cx="6624736" cy="590465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96144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F857E44E-A0FB-42A2-970A-D94DDDB3543D}" type="datetime1">
              <a:rPr lang="ru-RU" smtClean="0"/>
              <a:pPr/>
              <a:t>12.01.2017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:\Отдел ИК и СМ\Овчинников\ФОНД 2 - ЦВП\- БРЕНДБУК\Для-презентации-5.png"/>
          <p:cNvPicPr>
            <a:picLocks noChangeAspect="1" noChangeArrowheads="1"/>
          </p:cNvPicPr>
          <p:nvPr userDrawn="1"/>
        </p:nvPicPr>
        <p:blipFill>
          <a:blip r:embed="rId2" cstate="print"/>
          <a:srcRect l="3352" r="5582"/>
          <a:stretch>
            <a:fillRect/>
          </a:stretch>
        </p:blipFill>
        <p:spPr bwMode="auto">
          <a:xfrm>
            <a:off x="0" y="0"/>
            <a:ext cx="8819456" cy="68580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3275856" y="0"/>
            <a:ext cx="5616624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00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012160" y="5445224"/>
            <a:ext cx="313184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6176" y="5445224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04664"/>
            <a:ext cx="2443908" cy="1440160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1" hasCustomPrompt="1"/>
          </p:nvPr>
        </p:nvSpPr>
        <p:spPr>
          <a:xfrm>
            <a:off x="6516688" y="1989138"/>
            <a:ext cx="2159768" cy="3168054"/>
          </a:xfrm>
        </p:spPr>
        <p:txBody>
          <a:bodyPr>
            <a:normAutofit/>
          </a:bodyPr>
          <a:lstStyle>
            <a:lvl1pPr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Информация 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выступившем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сотруднике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48264" y="6093296"/>
            <a:ext cx="1368152" cy="432048"/>
          </a:xfrm>
        </p:spPr>
        <p:txBody>
          <a:bodyPr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5A8285E7-9AC7-4C9A-9CB5-201A5A7BCBBD}" type="datetime1">
              <a:rPr lang="ru-RU" smtClean="0"/>
              <a:pPr/>
              <a:t>12.01.2017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8884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806489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7504" y="630932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8F53-F674-4B99-BFCB-5174CDC942CC}" type="datetime1">
              <a:rPr lang="ru-RU" smtClean="0"/>
              <a:pPr/>
              <a:t>12.01.2017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276872"/>
            <a:ext cx="5832648" cy="1080120"/>
          </a:xfrm>
        </p:spPr>
        <p:txBody>
          <a:bodyPr/>
          <a:lstStyle/>
          <a:p>
            <a:r>
              <a:rPr lang="ru-RU" sz="2000" i="1" dirty="0" smtClean="0"/>
              <a:t>Название проекта</a:t>
            </a:r>
            <a:br>
              <a:rPr lang="ru-RU" sz="2000" i="1" dirty="0" smtClean="0"/>
            </a:br>
            <a:r>
              <a:rPr lang="ru-RU" sz="2000" i="1" dirty="0"/>
              <a:t/>
            </a:r>
            <a:br>
              <a:rPr lang="ru-RU" sz="2000" i="1" dirty="0"/>
            </a:br>
            <a:r>
              <a:rPr lang="ru-RU" sz="1600" i="1" dirty="0"/>
              <a:t>Н</a:t>
            </a:r>
            <a:r>
              <a:rPr lang="ru-RU" sz="1600" i="1" dirty="0" smtClean="0"/>
              <a:t>омер заявки</a:t>
            </a:r>
            <a:endParaRPr lang="ru-RU" sz="2000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838" y="4509120"/>
            <a:ext cx="6642394" cy="128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sz="1800" i="1" dirty="0"/>
              <a:t>ФИО докладчика и должность в организации</a:t>
            </a:r>
          </a:p>
          <a:p>
            <a:endParaRPr lang="ru-RU" sz="1800" i="1" dirty="0" smtClean="0"/>
          </a:p>
          <a:p>
            <a:r>
              <a:rPr lang="ru-RU" sz="1800" i="1" dirty="0" smtClean="0"/>
              <a:t>Название предприятия, регион </a:t>
            </a:r>
          </a:p>
          <a:p>
            <a:endParaRPr lang="ru-RU" sz="1800" i="1" dirty="0" smtClean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</p:spPr>
        <p:txBody>
          <a:bodyPr/>
          <a:lstStyle/>
          <a:p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ОБЩИЕ СВЕДЕНИЯ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6124"/>
              </p:ext>
            </p:extLst>
          </p:nvPr>
        </p:nvGraphicFramePr>
        <p:xfrm>
          <a:off x="490630" y="1124744"/>
          <a:ext cx="8329842" cy="45012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5027"/>
                <a:gridCol w="5114815"/>
              </a:tblGrid>
              <a:tr h="715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НИОКР: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7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создаваемого продукта: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9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Срок планируемого выхода на рынок: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9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Потребители создаваемой</a:t>
                      </a:r>
                      <a:r>
                        <a:rPr lang="ru-RU" sz="1800" kern="1200" baseline="0" dirty="0" smtClean="0"/>
                        <a:t> продукции</a:t>
                      </a:r>
                      <a:r>
                        <a:rPr lang="ru-RU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3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НАУКА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80501"/>
              </p:ext>
            </p:extLst>
          </p:nvPr>
        </p:nvGraphicFramePr>
        <p:xfrm>
          <a:off x="490630" y="1124745"/>
          <a:ext cx="8329842" cy="51028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5027"/>
                <a:gridCol w="5114815"/>
              </a:tblGrid>
              <a:tr h="1675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Суть научной новизны</a:t>
                      </a:r>
                      <a:r>
                        <a:rPr lang="ru-RU" baseline="0" dirty="0" smtClean="0"/>
                        <a:t> продукта: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28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Научно-технический и практический задел</a:t>
                      </a:r>
                      <a:r>
                        <a:rPr lang="ru-RU" dirty="0" smtClean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7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Планируемая к созданию</a:t>
                      </a:r>
                      <a:r>
                        <a:rPr lang="ru-RU" baseline="0" dirty="0" smtClean="0"/>
                        <a:t> интеллектуальная собственность:</a:t>
                      </a: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4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ХАРАКТЕРИСТИКИ</a:t>
            </a:r>
            <a:endParaRPr lang="ru-RU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45415"/>
              </p:ext>
            </p:extLst>
          </p:nvPr>
        </p:nvGraphicFramePr>
        <p:xfrm>
          <a:off x="484618" y="1510712"/>
          <a:ext cx="8407863" cy="45573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64067"/>
                <a:gridCol w="2439864"/>
                <a:gridCol w="2101966"/>
                <a:gridCol w="2101966"/>
              </a:tblGrid>
              <a:tr h="51861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Параметр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Создаваемый </a:t>
                      </a:r>
                      <a:r>
                        <a:rPr lang="ru-RU" sz="1600" baseline="0" dirty="0" smtClean="0"/>
                        <a:t>продукт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Конкурент №1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Конкурент №2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1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Технические</a:t>
                      </a:r>
                      <a:r>
                        <a:rPr lang="ru-RU" sz="1600" i="1" baseline="0" dirty="0" smtClean="0"/>
                        <a:t> параметры</a:t>
                      </a:r>
                      <a:endParaRPr lang="ru-RU" sz="16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612">
                <a:tc>
                  <a:txBody>
                    <a:bodyPr/>
                    <a:lstStyle/>
                    <a:p>
                      <a:r>
                        <a:rPr lang="ru-RU" sz="1600" i="1" dirty="0" smtClean="0"/>
                        <a:t>1-ый параметр</a:t>
                      </a:r>
                      <a:endParaRPr lang="ru-RU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33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2-ой параметр и т.д.</a:t>
                      </a:r>
                      <a:endParaRPr lang="ru-RU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Стоимость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Страна-производитель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и др.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6646" y="105273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Основные характеристики продукта и преимущества перед аналогами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0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5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БИЗНЕС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5709"/>
              </p:ext>
            </p:extLst>
          </p:nvPr>
        </p:nvGraphicFramePr>
        <p:xfrm>
          <a:off x="755576" y="1396999"/>
          <a:ext cx="7992887" cy="42952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86511"/>
                <a:gridCol w="1613243"/>
                <a:gridCol w="1759902"/>
                <a:gridCol w="1833231"/>
              </a:tblGrid>
              <a:tr h="82733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1-ый</a:t>
                      </a:r>
                      <a:r>
                        <a:rPr lang="ru-RU" baseline="0" dirty="0" smtClean="0"/>
                        <a:t> год после </a:t>
                      </a:r>
                      <a:r>
                        <a:rPr lang="ru-RU" baseline="0" dirty="0" smtClean="0"/>
                        <a:t>НИОКР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2-ой</a:t>
                      </a:r>
                      <a:r>
                        <a:rPr lang="ru-RU" baseline="0" dirty="0" smtClean="0"/>
                        <a:t> год после </a:t>
                      </a:r>
                      <a:r>
                        <a:rPr lang="ru-RU" baseline="0" dirty="0" smtClean="0"/>
                        <a:t>НИОКР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3-ий</a:t>
                      </a:r>
                      <a:r>
                        <a:rPr lang="ru-RU" baseline="0" dirty="0" smtClean="0"/>
                        <a:t> год после </a:t>
                      </a:r>
                      <a:r>
                        <a:rPr lang="ru-RU" baseline="0" dirty="0" smtClean="0"/>
                        <a:t>НИОКР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9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Оценочный объем рынка (платежеспособного спроса), млн. руб.: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9584">
                <a:tc>
                  <a:txBody>
                    <a:bodyPr/>
                    <a:lstStyle/>
                    <a:p>
                      <a:r>
                        <a:rPr lang="ru-RU" dirty="0" smtClean="0"/>
                        <a:t>Потенциальная</a:t>
                      </a:r>
                      <a:r>
                        <a:rPr lang="ru-RU" baseline="0" dirty="0" smtClean="0"/>
                        <a:t> доля создаваемого продукта на рынке: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709">
                <a:tc>
                  <a:txBody>
                    <a:bodyPr/>
                    <a:lstStyle/>
                    <a:p>
                      <a:r>
                        <a:rPr lang="ru-RU" dirty="0" smtClean="0"/>
                        <a:t>Выручка от</a:t>
                      </a:r>
                      <a:r>
                        <a:rPr lang="ru-RU" baseline="0" dirty="0" smtClean="0"/>
                        <a:t> реализации продукции, млн. руб.:</a:t>
                      </a:r>
                    </a:p>
                    <a:p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КОМАНДА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01337"/>
              </p:ext>
            </p:extLst>
          </p:nvPr>
        </p:nvGraphicFramePr>
        <p:xfrm>
          <a:off x="179512" y="1196752"/>
          <a:ext cx="8712968" cy="30547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28082"/>
                <a:gridCol w="2187460"/>
                <a:gridCol w="2519184"/>
                <a:gridCol w="2178242"/>
              </a:tblGrid>
              <a:tr h="34110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ФИО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Роль в проекте, должность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Обязанности в проекте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Образование и регалии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8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endParaRPr lang="ru-RU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80516"/>
              </p:ext>
            </p:extLst>
          </p:nvPr>
        </p:nvGraphicFramePr>
        <p:xfrm>
          <a:off x="539552" y="4797152"/>
          <a:ext cx="8208912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8352"/>
                <a:gridCol w="5040560"/>
              </a:tblGrid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Опыт команды в</a:t>
                      </a:r>
                      <a:r>
                        <a:rPr lang="ru-RU" b="0" baseline="0" dirty="0" smtClean="0"/>
                        <a:t> выполнении НИОКР и коммерциализации инновационной продукции</a:t>
                      </a:r>
                      <a:r>
                        <a:rPr lang="ru-RU" b="0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29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7167</TotalTime>
  <Words>152</Words>
  <Application>Microsoft Office PowerPoint</Application>
  <PresentationFormat>Экран (4:3)</PresentationFormat>
  <Paragraphs>50</Paragraphs>
  <Slides>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Название проекта  Номер заявки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Ovchinnikov</dc:creator>
  <cp:lastModifiedBy>Толстых Денис Валерьевич</cp:lastModifiedBy>
  <cp:revision>344</cp:revision>
  <cp:lastPrinted>2017-01-12T11:03:12Z</cp:lastPrinted>
  <dcterms:created xsi:type="dcterms:W3CDTF">2016-05-06T08:59:45Z</dcterms:created>
  <dcterms:modified xsi:type="dcterms:W3CDTF">2017-01-12T12:47:55Z</dcterms:modified>
</cp:coreProperties>
</file>