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ADC77-4F5A-4B3D-98ED-89A6FAB4BEA4}" type="datetimeFigureOut">
              <a:rPr lang="es-CL" smtClean="0"/>
              <a:t>07-04-2013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F2FF9-AA8A-4D2E-8BD7-7E040CD955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55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4CEB0A-DF90-4098-A459-BBEF6B372267}" type="datetime1">
              <a:rPr lang="es-ES" smtClean="0"/>
              <a:t>07/04/2013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www.cesarcancino.com</a:t>
            </a:r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3B96E-BE5E-4F8D-91AB-5271752916BB}" type="datetime1">
              <a:rPr lang="es-ES" smtClean="0"/>
              <a:t>07/04/2013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www.cesarcancino.com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3DA9B-EF4D-422E-9318-71A7A73CC66D}" type="datetime1">
              <a:rPr lang="es-ES" smtClean="0"/>
              <a:t>07/04/2013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www.cesarcancino.com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B26A00-394A-4184-A46F-988310821874}" type="datetime1">
              <a:rPr lang="es-ES" smtClean="0"/>
              <a:t>07/04/2013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www.cesarcancino.com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A9CC5A-73C6-40BF-B74C-D8F3CF23402F}" type="datetime1">
              <a:rPr lang="es-ES" smtClean="0"/>
              <a:t>07/04/2013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www.cesarcancino.com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270336-F1B4-477E-8CCF-CBFD3EBF9520}" type="datetime1">
              <a:rPr lang="es-ES" smtClean="0"/>
              <a:t>07/04/2013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www.cesarcancino.com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09C9AE-6AD4-4A79-AEE4-FFFDC5C3866A}" type="datetime1">
              <a:rPr lang="es-ES" smtClean="0"/>
              <a:t>07/04/2013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www.cesarcancino.com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A2E7B9-43F3-4762-BEAE-3C86CC030B87}" type="datetime1">
              <a:rPr lang="es-ES" smtClean="0"/>
              <a:t>07/04/2013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www.cesarcancino.com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6977E3-E16F-401F-966E-9FCB2749CCD3}" type="datetime1">
              <a:rPr lang="es-ES" smtClean="0"/>
              <a:t>07/04/2013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www.cesarcancino.com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0B518A-9923-4CE4-AEDE-3229A3D00D40}" type="datetime1">
              <a:rPr lang="es-ES" smtClean="0"/>
              <a:t>07/04/2013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www.cesarcancino.com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BA7BD1-AACB-46D6-86FC-90F34A61948C}" type="datetime1">
              <a:rPr lang="es-ES" smtClean="0"/>
              <a:t>07/04/2013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www.cesarcancino.com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9EB3EC5-DB4B-41EF-9802-00C961937041}" type="datetime1">
              <a:rPr lang="es-ES" smtClean="0"/>
              <a:t>07/04/2013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s-ES" smtClean="0"/>
              <a:t>www.cesarcancino.com</a:t>
            </a:r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43608" y="1412776"/>
            <a:ext cx="8964488" cy="2448272"/>
          </a:xfrm>
        </p:spPr>
        <p:txBody>
          <a:bodyPr>
            <a:normAutofit/>
          </a:bodyPr>
          <a:lstStyle/>
          <a:p>
            <a:pPr algn="l"/>
            <a:r>
              <a:rPr lang="es-CL" dirty="0" smtClean="0">
                <a:latin typeface="Adobe Fan Heiti Std B" pitchFamily="34" charset="-128"/>
                <a:ea typeface="Adobe Fan Heiti Std B" pitchFamily="34" charset="-128"/>
              </a:rPr>
              <a:t>                               </a:t>
            </a:r>
            <a:r>
              <a:rPr lang="es-CL" dirty="0" err="1" smtClean="0">
                <a:latin typeface="Adobe Fan Heiti Std B" pitchFamily="34" charset="-128"/>
                <a:ea typeface="Adobe Fan Heiti Std B" pitchFamily="34" charset="-128"/>
              </a:rPr>
              <a:t>VideoTutorial</a:t>
            </a:r>
            <a:r>
              <a:rPr lang="es-CL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s-CL" smtClean="0">
                <a:latin typeface="Adobe Fan Heiti Std B" pitchFamily="34" charset="-128"/>
                <a:ea typeface="Adobe Fan Heiti Std B" pitchFamily="34" charset="-128"/>
              </a:rPr>
              <a:t>4 </a:t>
            </a:r>
            <a:r>
              <a:rPr lang="es-CL" dirty="0" smtClean="0">
                <a:latin typeface="Adobe Fan Heiti Std B" pitchFamily="34" charset="-128"/>
                <a:ea typeface="Adobe Fan Heiti Std B" pitchFamily="34" charset="-128"/>
              </a:rPr>
              <a:t/>
            </a:r>
            <a:br>
              <a:rPr lang="es-CL" dirty="0" smtClean="0">
                <a:latin typeface="Adobe Fan Heiti Std B" pitchFamily="34" charset="-128"/>
                <a:ea typeface="Adobe Fan Heiti Std B" pitchFamily="34" charset="-128"/>
              </a:rPr>
            </a:br>
            <a:r>
              <a:rPr lang="es-CL" dirty="0" smtClean="0">
                <a:latin typeface="Adobe Fan Heiti Std B" pitchFamily="34" charset="-128"/>
                <a:ea typeface="Adobe Fan Heiti Std B" pitchFamily="34" charset="-128"/>
              </a:rPr>
              <a:t>del Curso de </a:t>
            </a:r>
            <a:r>
              <a:rPr lang="es-CL" dirty="0" err="1" smtClean="0">
                <a:latin typeface="Adobe Fan Heiti Std B" pitchFamily="34" charset="-128"/>
                <a:ea typeface="Adobe Fan Heiti Std B" pitchFamily="34" charset="-128"/>
              </a:rPr>
              <a:t>Zend</a:t>
            </a:r>
            <a:r>
              <a:rPr lang="es-CL" dirty="0" smtClean="0">
                <a:latin typeface="Adobe Fan Heiti Std B" pitchFamily="34" charset="-128"/>
                <a:ea typeface="Adobe Fan Heiti Std B" pitchFamily="34" charset="-128"/>
              </a:rPr>
              <a:t> Framework 2</a:t>
            </a:r>
            <a:br>
              <a:rPr lang="es-CL" dirty="0" smtClean="0">
                <a:latin typeface="Adobe Fan Heiti Std B" pitchFamily="34" charset="-128"/>
                <a:ea typeface="Adobe Fan Heiti Std B" pitchFamily="34" charset="-128"/>
              </a:rPr>
            </a:br>
            <a:r>
              <a:rPr lang="es-CL" dirty="0" smtClean="0">
                <a:latin typeface="Adobe Fan Heiti Std B" pitchFamily="34" charset="-128"/>
                <a:ea typeface="Adobe Fan Heiti Std B" pitchFamily="34" charset="-128"/>
              </a:rPr>
              <a:t>                               </a:t>
            </a:r>
            <a:endParaRPr lang="es-CL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02264" y="5924872"/>
            <a:ext cx="7406640" cy="1752600"/>
          </a:xfrm>
        </p:spPr>
        <p:txBody>
          <a:bodyPr/>
          <a:lstStyle/>
          <a:p>
            <a:r>
              <a:rPr lang="es-CL" dirty="0" smtClean="0">
                <a:latin typeface="Adobe Fan Heiti Std B" pitchFamily="34" charset="-128"/>
                <a:ea typeface="Adobe Fan Heiti Std B" pitchFamily="34" charset="-128"/>
              </a:rPr>
              <a:t>              Desarrollado por  </a:t>
            </a:r>
          </a:p>
          <a:p>
            <a:r>
              <a:rPr lang="es-CL" dirty="0" smtClean="0">
                <a:latin typeface="Adobe Fan Heiti Std B" pitchFamily="34" charset="-128"/>
                <a:ea typeface="Adobe Fan Heiti Std B" pitchFamily="34" charset="-128"/>
              </a:rPr>
              <a:t>www.cesarcancino.com</a:t>
            </a:r>
            <a:endParaRPr lang="es-CL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56" y="-243408"/>
            <a:ext cx="7738888" cy="204826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428999"/>
            <a:ext cx="2808312" cy="2820849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140968"/>
            <a:ext cx="3609597" cy="22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116</TotalTime>
  <Words>7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Solsticio</vt:lpstr>
      <vt:lpstr>                               VideoTutorial 4  del Curso de Zend Framework 2                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VideoTutorial 1 del Curso de Zend Framework 2</dc:title>
  <dc:creator>peligro</dc:creator>
  <cp:lastModifiedBy>peligro</cp:lastModifiedBy>
  <cp:revision>23</cp:revision>
  <dcterms:created xsi:type="dcterms:W3CDTF">2013-03-07T19:52:09Z</dcterms:created>
  <dcterms:modified xsi:type="dcterms:W3CDTF">2013-04-07T16:24:31Z</dcterms:modified>
</cp:coreProperties>
</file>