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B341A-D4F3-45EC-87C0-5BA71E3A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A3BD5A-4AC2-4FDF-AC01-CCCC95217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891EC2-D32E-452B-A607-38FA820C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27CD7-6EBD-4A5C-ABE2-B97ECB4C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3D6C0-7CC3-4EF4-8119-D5E5FE64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6768C-1CEB-40E5-973A-3AD90BD5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D7757-516E-413E-B69F-DCD7CD32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42A0E-806C-4048-BA98-627495E5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A3F68-0B14-419E-A00E-547BCAAC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D3D58-D57B-4B96-9CC6-2B5569A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1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5FCA7F-3566-41DD-88AB-18D1DE40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E28F4-52D3-416D-83AE-4ED46F7F6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E3035-FA19-4BD0-9531-FD1FDF92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513D89-3DF8-4023-9D65-E1B8853B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A17FC-30ED-4B1F-894C-C52BFCD6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7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455D9-8A38-4A0C-B578-788B47B5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8F1CC-1599-40FA-84DC-389D2F6B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E0E63-AE90-4462-B7D4-E2D55B7F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10555-56DB-4E92-A9B3-D97E2014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DC6161-7ECC-45E4-A104-34DB24A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85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D3E2B-9EB3-4E40-832F-26B13378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FA48BD-D079-415A-A4B6-A6384569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39C87-6510-4E3E-89BD-08340DF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FE778-9491-4FAD-8EB1-3FFB1391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33C2A-9E62-4A9F-8DFA-EC050EE4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4E4D4-31FE-4B0F-A402-35A4E58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E54E9-442F-4E4C-977E-8323D7401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89D50A-998F-4CF1-8850-E0497403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454894-CB30-450F-87E9-74941F53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FC06BB-134D-49EF-85CD-05B27EDA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CE326D-36EC-48F8-8D42-AF509E0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8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B15D9-AD54-4590-8DCC-27245B02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B4B6C-9A30-4A8E-B0B5-A43933EFB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1C5012-E725-42A6-80CA-B225CB03E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B6611F-2C48-4723-B140-A12F9AD21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57CFA7-43B5-4073-8109-2F0E4006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73AD7D-7076-4DEE-A30B-3CBB2412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2E2B7A-7ED6-47CE-9220-337B4116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0142C2-A467-403E-85F0-E7895EAB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4AB77-D488-4D2E-8BD6-38470712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D7DFD-6B3F-47AE-B9D6-3BC60E5F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8A5CAF-31E7-4EFF-979D-6AEB4C6A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B61ED7-61AB-4C53-840B-E87E651D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64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B5E1B2-6A19-4A40-8B1E-35B30E3B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88F079-70FF-4EAE-8962-1E711654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2ED2A6-03F0-481D-9172-9DBA32DC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5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633F-36BB-4A6A-84BC-1D64AA6B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9F7BA-FBC4-49B7-A694-8046118E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6E4181-9D33-431C-ABFF-73C3FFCF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20AF85-F9BD-4153-8933-ED94F8E0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5F7F68-8F69-45EC-A5D0-CAA770AC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613CA-7AF6-4F31-A18B-4AA411F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668C4-4D09-4A62-96B4-15C7AAB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C4CE54-CA97-4946-8C57-E98A034EA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9AB314-F28F-4D84-9084-CBBF8D7D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289EA-783A-41EC-90CF-563728EE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89B43D-3077-4B73-B86C-2973B454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2B63A2-F592-448F-823C-428FCDBF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1481BB-860B-40B3-B8B1-2D9E55CD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725B2-673D-4108-83AF-2F606D0A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A3206-0A26-4DC2-844B-90DB9701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61B2-A2DA-47B6-9028-8B42E86959D4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C6E3F-7D22-4BE4-812E-732F3C864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98EA36-9401-4F78-849E-8A55613B3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5E9C-339D-45E2-8EAC-E3773F7D8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35657D9-D8F1-4823-82AE-37D0F31D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35657D9-D8F1-4823-82AE-37D0F31D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4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Leonel Carrossoni</dc:creator>
  <cp:lastModifiedBy>Leonel Carrossoni</cp:lastModifiedBy>
  <cp:revision>1</cp:revision>
  <dcterms:created xsi:type="dcterms:W3CDTF">2020-06-29T19:30:33Z</dcterms:created>
  <dcterms:modified xsi:type="dcterms:W3CDTF">2020-06-29T19:32:16Z</dcterms:modified>
</cp:coreProperties>
</file>