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62D3C-87FB-475F-8B13-A4F2DA96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C5869-AAC0-4CA4-8A50-5DCEB5D7E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E7521-2236-4738-A671-1B8587E5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08857-DD38-4580-B470-90BF3F84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7CAAF-380D-4851-8422-EF6C4FBF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0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6B7E-6B08-4B6D-B574-602A92F6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CD0618-3F8F-4563-8BD4-AC62A3FC6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6E288-6E61-4E11-AF23-1F3C1905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9793-85B4-48D7-9D6C-6A35800E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4C794-4B4A-4135-8E8F-4BCD005E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84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D7B8DA-1071-4953-82EA-F84B73C15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48DF70-4714-4436-BEC6-EE5AAC91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27938-4E9A-45B2-B980-CEB2B713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91C8-315A-4F38-8F97-FA265184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DFD40-4274-46CC-8942-73ED7DD4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3DDF6-6FF0-4FEA-A080-8AFA7B87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25860-6727-4427-93F1-0B7FB26B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58177-86DA-4B7D-86C7-F1103B82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4671E-0E31-427C-86E4-0DA111A0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72483-D3AE-4784-B12F-B9365395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2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03DB-8FD3-428A-9E3D-948394E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A5A6E-14BD-463D-B663-F25E6DAEB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81C141-BDA1-4A84-9D72-2201D27D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918DD-2407-4B2E-ACE1-731B7116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EFC07-B0A8-4829-AB81-7E66333A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0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2E26A-7A37-4F72-91FB-54DF9762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D505D-611A-4C86-8B45-AE389633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1B101B-D034-41E6-ADAB-D5507F092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288D5-0F24-4142-838E-D2366A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829C6A-F0A9-4A6D-ABE2-0D22DE28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3A7D6E-397D-4D74-98E9-12FE50D4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25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30C0E-FFF4-448C-A227-C6DD14CE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03C6A-8F0D-45D6-80FB-81554B09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DDDF0-FAF4-4E2E-8CE7-D2F5FCE5C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0AA803-865B-4CBF-BA2F-112011040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54E13A-9A61-48DE-B1C1-9731D46F5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093F4-2BDB-4DD0-9AD6-F85613D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7648A5-2D2E-4136-86E8-6AA7599B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49869E-C91C-4A71-AB29-1DC9965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39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1A25-A671-47BC-8685-56E8F3F6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328689-53A0-43E7-B691-C813689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7452BC-3466-421A-9724-ED7129F5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028653-D022-4E0C-9E41-7D48B572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7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2946C4-F1E0-42BD-A88F-38D71912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2ED6C2-CB85-4C65-B109-69AA953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B3813D-B55C-47FA-8C65-3F8F34F1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23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6EA12-3397-4D7B-9245-6E45CFD2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A729-9027-4BCD-8B63-BF5939FA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90AB62-58F2-4A3C-85ED-82867AD2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EEC424-DB0A-443F-A694-8C8348D2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739DE9-AFDB-40C1-928F-2907E20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4DDC1-7BF4-4FB6-B2BA-396A0DE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5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9BAC1-39BA-424B-B387-EB234D86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DF24AC-9782-4169-9FF0-42AF5A235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608B7-D367-43F2-9795-591896A2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085C3-7AF9-4957-B21F-C153FC84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D1FE4B-F244-4264-A7BC-A4681F46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6EB28-EFA2-481E-AB1F-2C5A8ED4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4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383B2-B7E8-4A9F-A1CB-CC182259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D530C-589F-44BF-B7A9-5599B753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1773A-7193-47B4-A584-2A5CFE062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DA383-D0B4-4653-9828-AD067CECEC35}" type="datetimeFigureOut">
              <a:rPr lang="es-MX" smtClean="0"/>
              <a:t>19/09/2023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50C3D-D84C-4A09-B354-EE76A1BA2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E325C-C94D-478F-9741-0575467BD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F445-9AA3-4CD2-BD35-6CDB7D9B6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7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2FD8E64-B672-4B3C-9F1F-42FA3F33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2023-09-19T14:26:14Z</dcterms:created>
  <dcterms:modified xsi:type="dcterms:W3CDTF">2023-09-19T14:26:37Z</dcterms:modified>
</cp:coreProperties>
</file>