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8"/>
  </p:notesMasterIdLst>
  <p:handoutMasterIdLst>
    <p:handoutMasterId r:id="rId19"/>
  </p:handoutMasterIdLst>
  <p:sldIdLst>
    <p:sldId id="320" r:id="rId3"/>
    <p:sldId id="337" r:id="rId4"/>
    <p:sldId id="350" r:id="rId5"/>
    <p:sldId id="359" r:id="rId6"/>
    <p:sldId id="360" r:id="rId7"/>
    <p:sldId id="351" r:id="rId8"/>
    <p:sldId id="352" r:id="rId9"/>
    <p:sldId id="353" r:id="rId10"/>
    <p:sldId id="354" r:id="rId11"/>
    <p:sldId id="355" r:id="rId12"/>
    <p:sldId id="356" r:id="rId13"/>
    <p:sldId id="357" r:id="rId14"/>
    <p:sldId id="358" r:id="rId15"/>
    <p:sldId id="338" r:id="rId16"/>
    <p:sldId id="321" r:id="rId17"/>
  </p:sldIdLst>
  <p:sldSz cx="9144000" cy="5143500" type="screen16x9"/>
  <p:notesSz cx="6858000" cy="9144000"/>
  <p:defaultTextStyle>
    <a:defPPr>
      <a:defRPr lang="en-US"/>
    </a:defPPr>
    <a:lvl1pPr marL="0" algn="l" defTabSz="685754" rtl="0" eaLnBrk="1" latinLnBrk="0" hangingPunct="1">
      <a:defRPr sz="1400" kern="1200">
        <a:solidFill>
          <a:schemeClr val="tx1"/>
        </a:solidFill>
        <a:latin typeface="+mn-lt"/>
        <a:ea typeface="+mn-ea"/>
        <a:cs typeface="+mn-cs"/>
      </a:defRPr>
    </a:lvl1pPr>
    <a:lvl2pPr marL="342877" algn="l" defTabSz="685754" rtl="0" eaLnBrk="1" latinLnBrk="0" hangingPunct="1">
      <a:defRPr sz="1400" kern="1200">
        <a:solidFill>
          <a:schemeClr val="tx1"/>
        </a:solidFill>
        <a:latin typeface="+mn-lt"/>
        <a:ea typeface="+mn-ea"/>
        <a:cs typeface="+mn-cs"/>
      </a:defRPr>
    </a:lvl2pPr>
    <a:lvl3pPr marL="685754" algn="l" defTabSz="685754" rtl="0" eaLnBrk="1" latinLnBrk="0" hangingPunct="1">
      <a:defRPr sz="1400" kern="1200">
        <a:solidFill>
          <a:schemeClr val="tx1"/>
        </a:solidFill>
        <a:latin typeface="+mn-lt"/>
        <a:ea typeface="+mn-ea"/>
        <a:cs typeface="+mn-cs"/>
      </a:defRPr>
    </a:lvl3pPr>
    <a:lvl4pPr marL="1028632" algn="l" defTabSz="685754" rtl="0" eaLnBrk="1" latinLnBrk="0" hangingPunct="1">
      <a:defRPr sz="1400" kern="1200">
        <a:solidFill>
          <a:schemeClr val="tx1"/>
        </a:solidFill>
        <a:latin typeface="+mn-lt"/>
        <a:ea typeface="+mn-ea"/>
        <a:cs typeface="+mn-cs"/>
      </a:defRPr>
    </a:lvl4pPr>
    <a:lvl5pPr marL="1371508" algn="l" defTabSz="685754" rtl="0" eaLnBrk="1" latinLnBrk="0" hangingPunct="1">
      <a:defRPr sz="1400" kern="1200">
        <a:solidFill>
          <a:schemeClr val="tx1"/>
        </a:solidFill>
        <a:latin typeface="+mn-lt"/>
        <a:ea typeface="+mn-ea"/>
        <a:cs typeface="+mn-cs"/>
      </a:defRPr>
    </a:lvl5pPr>
    <a:lvl6pPr marL="1714386" algn="l" defTabSz="685754" rtl="0" eaLnBrk="1" latinLnBrk="0" hangingPunct="1">
      <a:defRPr sz="1400" kern="1200">
        <a:solidFill>
          <a:schemeClr val="tx1"/>
        </a:solidFill>
        <a:latin typeface="+mn-lt"/>
        <a:ea typeface="+mn-ea"/>
        <a:cs typeface="+mn-cs"/>
      </a:defRPr>
    </a:lvl6pPr>
    <a:lvl7pPr marL="2057263" algn="l" defTabSz="685754" rtl="0" eaLnBrk="1" latinLnBrk="0" hangingPunct="1">
      <a:defRPr sz="1400" kern="1200">
        <a:solidFill>
          <a:schemeClr val="tx1"/>
        </a:solidFill>
        <a:latin typeface="+mn-lt"/>
        <a:ea typeface="+mn-ea"/>
        <a:cs typeface="+mn-cs"/>
      </a:defRPr>
    </a:lvl7pPr>
    <a:lvl8pPr marL="2400140" algn="l" defTabSz="685754" rtl="0" eaLnBrk="1" latinLnBrk="0" hangingPunct="1">
      <a:defRPr sz="1400" kern="1200">
        <a:solidFill>
          <a:schemeClr val="tx1"/>
        </a:solidFill>
        <a:latin typeface="+mn-lt"/>
        <a:ea typeface="+mn-ea"/>
        <a:cs typeface="+mn-cs"/>
      </a:defRPr>
    </a:lvl8pPr>
    <a:lvl9pPr marL="2743017" algn="l" defTabSz="685754"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guide id="3" orient="horz" pos="2392">
          <p15:clr>
            <a:srgbClr val="A4A3A4"/>
          </p15:clr>
        </p15:guide>
        <p15:guide id="4" orient="horz" pos="3009">
          <p15:clr>
            <a:srgbClr val="A4A3A4"/>
          </p15:clr>
        </p15:guide>
        <p15:guide id="5" orient="horz" pos="873">
          <p15:clr>
            <a:srgbClr val="A4A3A4"/>
          </p15:clr>
        </p15:guide>
        <p15:guide id="6" pos="5533">
          <p15:clr>
            <a:srgbClr val="A4A3A4"/>
          </p15:clr>
        </p15:guide>
        <p15:guide id="7" pos="145">
          <p15:clr>
            <a:srgbClr val="A4A3A4"/>
          </p15:clr>
        </p15:guide>
        <p15:guide id="8" pos="59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80"/>
    <a:srgbClr val="FFFFFF"/>
    <a:srgbClr val="242F78"/>
    <a:srgbClr val="333333"/>
    <a:srgbClr val="242C34"/>
    <a:srgbClr val="112138"/>
    <a:srgbClr val="2D4764"/>
    <a:srgbClr val="000000"/>
    <a:srgbClr val="B6C12B"/>
    <a:srgbClr val="008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7365" autoAdjust="0"/>
  </p:normalViewPr>
  <p:slideViewPr>
    <p:cSldViewPr snapToGrid="0">
      <p:cViewPr varScale="1">
        <p:scale>
          <a:sx n="60" d="100"/>
          <a:sy n="60" d="100"/>
        </p:scale>
        <p:origin x="672" y="36"/>
      </p:cViewPr>
      <p:guideLst>
        <p:guide orient="horz" pos="4320"/>
        <p:guide pos="7680"/>
        <p:guide orient="horz" pos="2392"/>
        <p:guide orient="horz" pos="3009"/>
        <p:guide orient="horz" pos="873"/>
        <p:guide pos="5533"/>
        <p:guide pos="145"/>
        <p:guide pos="599"/>
      </p:guideLst>
    </p:cSldViewPr>
  </p:slideViewPr>
  <p:outlineViewPr>
    <p:cViewPr>
      <p:scale>
        <a:sx n="33" d="100"/>
        <a:sy n="33" d="100"/>
      </p:scale>
      <p:origin x="0" y="3560"/>
    </p:cViewPr>
  </p:outlineViewPr>
  <p:notesTextViewPr>
    <p:cViewPr>
      <p:scale>
        <a:sx n="3" d="2"/>
        <a:sy n="3" d="2"/>
      </p:scale>
      <p:origin x="0" y="-1368"/>
    </p:cViewPr>
  </p:notesTextViewPr>
  <p:sorterViewPr>
    <p:cViewPr>
      <p:scale>
        <a:sx n="30" d="100"/>
        <a:sy n="30" d="100"/>
      </p:scale>
      <p:origin x="0" y="0"/>
    </p:cViewPr>
  </p:sorterViewPr>
  <p:notesViewPr>
    <p:cSldViewPr snapToGrid="0">
      <p:cViewPr varScale="1">
        <p:scale>
          <a:sx n="60" d="100"/>
          <a:sy n="60" d="100"/>
        </p:scale>
        <p:origin x="2500"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Lato" panose="020F0502020204030203"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10F03A-118D-4C94-ACE7-41C036CB58E7}" type="datetimeFigureOut">
              <a:rPr lang="en-US" smtClean="0">
                <a:latin typeface="Lato" panose="020F0502020204030203" pitchFamily="34" charset="0"/>
              </a:rPr>
              <a:pPr/>
              <a:t>12/4/2019</a:t>
            </a:fld>
            <a:endParaRPr lang="en-US" dirty="0">
              <a:latin typeface="Lato" panose="020F0502020204030203"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Lato" panose="020F0502020204030203" pitchFamily="34" charset="0"/>
            </a:endParaRPr>
          </a:p>
        </p:txBody>
      </p:sp>
    </p:spTree>
    <p:extLst>
      <p:ext uri="{BB962C8B-B14F-4D97-AF65-F5344CB8AC3E}">
        <p14:creationId xmlns:p14="http://schemas.microsoft.com/office/powerpoint/2010/main" val="271736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Lato"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Lato" panose="020F0502020204030203" pitchFamily="34" charset="0"/>
              </a:defRPr>
            </a:lvl1pPr>
          </a:lstStyle>
          <a:p>
            <a:fld id="{CB707A1A-24F1-4A76-9BBF-2BC941EA698A}"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Lato"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Lato" panose="020F0502020204030203" pitchFamily="34" charset="0"/>
              </a:defRPr>
            </a:lvl1pPr>
          </a:lstStyle>
          <a:p>
            <a:fld id="{0CB6685D-1DC3-467A-9755-A4FC0193B359}" type="slidenum">
              <a:rPr lang="en-US" smtClean="0"/>
              <a:pPr/>
              <a:t>‹#›</a:t>
            </a:fld>
            <a:endParaRPr lang="en-US" dirty="0"/>
          </a:p>
        </p:txBody>
      </p:sp>
    </p:spTree>
    <p:extLst>
      <p:ext uri="{BB962C8B-B14F-4D97-AF65-F5344CB8AC3E}">
        <p14:creationId xmlns:p14="http://schemas.microsoft.com/office/powerpoint/2010/main" val="3851575750"/>
      </p:ext>
    </p:extLst>
  </p:cSld>
  <p:clrMap bg1="lt1" tx1="dk1" bg2="lt2" tx2="dk2" accent1="accent1" accent2="accent2" accent3="accent3" accent4="accent4" accent5="accent5" accent6="accent6" hlink="hlink" folHlink="folHlink"/>
  <p:notesStyle>
    <a:lvl1pPr marL="0" algn="l" defTabSz="342877" rtl="0" eaLnBrk="1" latinLnBrk="0" hangingPunct="1">
      <a:defRPr sz="500" kern="1200">
        <a:solidFill>
          <a:schemeClr val="tx1"/>
        </a:solidFill>
        <a:latin typeface="Lato" panose="020F0502020204030203" pitchFamily="34" charset="0"/>
        <a:ea typeface="+mn-ea"/>
        <a:cs typeface="+mn-cs"/>
      </a:defRPr>
    </a:lvl1pPr>
    <a:lvl2pPr marL="171438" algn="l" defTabSz="342877" rtl="0" eaLnBrk="1" latinLnBrk="0" hangingPunct="1">
      <a:defRPr sz="500" kern="1200">
        <a:solidFill>
          <a:schemeClr val="tx1"/>
        </a:solidFill>
        <a:latin typeface="Lato" panose="020F0502020204030203" pitchFamily="34" charset="0"/>
        <a:ea typeface="+mn-ea"/>
        <a:cs typeface="+mn-cs"/>
      </a:defRPr>
    </a:lvl2pPr>
    <a:lvl3pPr marL="342877" algn="l" defTabSz="342877" rtl="0" eaLnBrk="1" latinLnBrk="0" hangingPunct="1">
      <a:defRPr sz="500" kern="1200">
        <a:solidFill>
          <a:schemeClr val="tx1"/>
        </a:solidFill>
        <a:latin typeface="Lato" panose="020F0502020204030203" pitchFamily="34" charset="0"/>
        <a:ea typeface="+mn-ea"/>
        <a:cs typeface="+mn-cs"/>
      </a:defRPr>
    </a:lvl3pPr>
    <a:lvl4pPr marL="514316" algn="l" defTabSz="342877" rtl="0" eaLnBrk="1" latinLnBrk="0" hangingPunct="1">
      <a:defRPr sz="500" kern="1200">
        <a:solidFill>
          <a:schemeClr val="tx1"/>
        </a:solidFill>
        <a:latin typeface="Lato" panose="020F0502020204030203" pitchFamily="34" charset="0"/>
        <a:ea typeface="+mn-ea"/>
        <a:cs typeface="+mn-cs"/>
      </a:defRPr>
    </a:lvl4pPr>
    <a:lvl5pPr marL="685754" algn="l" defTabSz="342877" rtl="0" eaLnBrk="1" latinLnBrk="0" hangingPunct="1">
      <a:defRPr sz="500" kern="1200">
        <a:solidFill>
          <a:schemeClr val="tx1"/>
        </a:solidFill>
        <a:latin typeface="Lato" panose="020F0502020204030203" pitchFamily="34" charset="0"/>
        <a:ea typeface="+mn-ea"/>
        <a:cs typeface="+mn-cs"/>
      </a:defRPr>
    </a:lvl5pPr>
    <a:lvl6pPr marL="857193" algn="l" defTabSz="342877" rtl="0" eaLnBrk="1" latinLnBrk="0" hangingPunct="1">
      <a:defRPr sz="500" kern="1200">
        <a:solidFill>
          <a:schemeClr val="tx1"/>
        </a:solidFill>
        <a:latin typeface="+mn-lt"/>
        <a:ea typeface="+mn-ea"/>
        <a:cs typeface="+mn-cs"/>
      </a:defRPr>
    </a:lvl6pPr>
    <a:lvl7pPr marL="1028632" algn="l" defTabSz="342877" rtl="0" eaLnBrk="1" latinLnBrk="0" hangingPunct="1">
      <a:defRPr sz="500" kern="1200">
        <a:solidFill>
          <a:schemeClr val="tx1"/>
        </a:solidFill>
        <a:latin typeface="+mn-lt"/>
        <a:ea typeface="+mn-ea"/>
        <a:cs typeface="+mn-cs"/>
      </a:defRPr>
    </a:lvl7pPr>
    <a:lvl8pPr marL="1200070" algn="l" defTabSz="342877" rtl="0" eaLnBrk="1" latinLnBrk="0" hangingPunct="1">
      <a:defRPr sz="500" kern="1200">
        <a:solidFill>
          <a:schemeClr val="tx1"/>
        </a:solidFill>
        <a:latin typeface="+mn-lt"/>
        <a:ea typeface="+mn-ea"/>
        <a:cs typeface="+mn-cs"/>
      </a:defRPr>
    </a:lvl8pPr>
    <a:lvl9pPr marL="1371508" algn="l" defTabSz="342877"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hreejs.org/examples/webgl_interactive_cub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hreejs.org/examples/webgl_geometrie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rdoob.com/projects/htmledito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hreejs.org/examples/webgl_geometry_cub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threejs.org/examples/webgl_geometry_terrain_fog.html" TargetMode="External"/><Relationship Id="rId5" Type="http://schemas.openxmlformats.org/officeDocument/2006/relationships/hyperlink" Target="https://threejs.org/examples/webgl_loader_collada_skinning.html" TargetMode="External"/><Relationship Id="rId4" Type="http://schemas.openxmlformats.org/officeDocument/2006/relationships/hyperlink" Target="https://threejs.org/examples/webgl_lights_physical.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Welcome and thanks for joining me </a:t>
            </a:r>
            <a:r>
              <a:rPr lang="en-PH" dirty="0">
                <a:sym typeface="Wingdings" panose="05000000000000000000" pitchFamily="2" charset="2"/>
              </a:rPr>
              <a:t> My name is </a:t>
            </a:r>
            <a:r>
              <a:rPr lang="en-PH" dirty="0" err="1">
                <a:sym typeface="Wingdings" panose="05000000000000000000" pitchFamily="2" charset="2"/>
              </a:rPr>
              <a:t>Onel</a:t>
            </a:r>
            <a:r>
              <a:rPr lang="en-PH" dirty="0">
                <a:sym typeface="Wingdings" panose="05000000000000000000" pitchFamily="2" charset="2"/>
              </a:rPr>
              <a:t>…aka…</a:t>
            </a:r>
          </a:p>
          <a:p>
            <a:r>
              <a:rPr lang="en-PH" dirty="0">
                <a:sym typeface="Wingdings" panose="05000000000000000000" pitchFamily="2" charset="2"/>
              </a:rPr>
              <a:t>Let’s start by</a:t>
            </a:r>
          </a:p>
          <a:p>
            <a:endParaRPr lang="en-PH" dirty="0">
              <a:sym typeface="Wingdings" panose="05000000000000000000" pitchFamily="2" charset="2"/>
            </a:endParaRPr>
          </a:p>
          <a:p>
            <a:r>
              <a:rPr lang="en-PH" dirty="0">
                <a:sym typeface="Wingdings" panose="05000000000000000000" pitchFamily="2" charset="2"/>
              </a:rPr>
              <a:t>In this modern world……</a:t>
            </a:r>
          </a:p>
          <a:p>
            <a:pPr marL="0" marR="0" lvl="0" indent="0" algn="l" defTabSz="342877" rtl="0" eaLnBrk="1" fontAlgn="auto" latinLnBrk="0" hangingPunct="1">
              <a:lnSpc>
                <a:spcPct val="100000"/>
              </a:lnSpc>
              <a:spcBef>
                <a:spcPts val="0"/>
              </a:spcBef>
              <a:spcAft>
                <a:spcPts val="0"/>
              </a:spcAft>
              <a:buClrTx/>
              <a:buSzTx/>
              <a:buFontTx/>
              <a:buNone/>
              <a:tabLst/>
              <a:defRPr/>
            </a:pPr>
            <a:r>
              <a:rPr lang="en-US" sz="500" kern="1200" dirty="0">
                <a:solidFill>
                  <a:schemeClr val="tx1"/>
                </a:solidFill>
                <a:latin typeface="Lato" panose="020F0502020204030203" pitchFamily="34" charset="0"/>
                <a:ea typeface="+mn-ea"/>
                <a:cs typeface="+mn-cs"/>
              </a:rPr>
              <a:t>In the last couple of years, browsers have become more powerful and are capable platforms to deliver complex applications and graphics. Most of these, though, are standard 2D graphics. Most modern browsers have adopted WebGL, which allows you to not just create 2D applications and graphics in the browser, but also create beautiful and good performing 3D applications using the capabilities of the GPU. Which means you can directly make use of the processing resources of your graphics card and create high-performance 2D and 3D computer graphics.</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a:t>
            </a:fld>
            <a:endParaRPr lang="en-US" dirty="0"/>
          </a:p>
        </p:txBody>
      </p:sp>
    </p:spTree>
    <p:extLst>
      <p:ext uri="{BB962C8B-B14F-4D97-AF65-F5344CB8AC3E}">
        <p14:creationId xmlns:p14="http://schemas.microsoft.com/office/powerpoint/2010/main" val="844701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hlinkClick r:id="rId3"/>
              </a:rPr>
              <a:t>https://threejs.org/examples/webgl_interactive_cubes.html</a:t>
            </a:r>
            <a:endParaRPr lang="en-PH" dirty="0"/>
          </a:p>
          <a:p>
            <a:r>
              <a:rPr lang="en-US" sz="500" kern="1200" dirty="0">
                <a:solidFill>
                  <a:schemeClr val="tx1"/>
                </a:solidFill>
                <a:latin typeface="Lato" panose="020F0502020204030203" pitchFamily="34" charset="0"/>
                <a:ea typeface="+mn-ea"/>
                <a:cs typeface="+mn-cs"/>
              </a:rPr>
              <a:t>For example, a skin defines whether a geometry is metallic-looking, transparent, or shown as a wireframe</a:t>
            </a: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Without lights, we won't see anything rendered.</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10</a:t>
            </a:fld>
            <a:endParaRPr lang="en-US" dirty="0"/>
          </a:p>
        </p:txBody>
      </p:sp>
    </p:spTree>
    <p:extLst>
      <p:ext uri="{BB962C8B-B14F-4D97-AF65-F5344CB8AC3E}">
        <p14:creationId xmlns:p14="http://schemas.microsoft.com/office/powerpoint/2010/main" val="241500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Geometry defines the shape of the objects we draw in Three.js. Geometry is made up of a collection of vertices and often faces which combine three vertices into a triangle face.</a:t>
            </a:r>
          </a:p>
          <a:p>
            <a:r>
              <a:rPr lang="en-PH" dirty="0">
                <a:hlinkClick r:id="rId3"/>
              </a:rPr>
              <a:t>https://threejs.org/examples/webgl_geometries.html</a:t>
            </a:r>
            <a:endParaRPr lang="en-PH" dirty="0"/>
          </a:p>
          <a:p>
            <a:endParaRPr lang="en-PH" dirty="0"/>
          </a:p>
          <a:p>
            <a:r>
              <a:rPr lang="en-PH" dirty="0"/>
              <a:t>Mesh technique usually used in face recognition, terrain scanning, and in medical field.</a:t>
            </a:r>
          </a:p>
        </p:txBody>
      </p:sp>
      <p:sp>
        <p:nvSpPr>
          <p:cNvPr id="4" name="Slide Number Placeholder 3"/>
          <p:cNvSpPr>
            <a:spLocks noGrp="1"/>
          </p:cNvSpPr>
          <p:nvPr>
            <p:ph type="sldNum" sz="quarter" idx="5"/>
          </p:nvPr>
        </p:nvSpPr>
        <p:spPr/>
        <p:txBody>
          <a:bodyPr/>
          <a:lstStyle/>
          <a:p>
            <a:fld id="{0CB6685D-1DC3-467A-9755-A4FC0193B359}" type="slidenum">
              <a:rPr lang="en-US" smtClean="0"/>
              <a:pPr/>
              <a:t>11</a:t>
            </a:fld>
            <a:endParaRPr lang="en-US" dirty="0"/>
          </a:p>
        </p:txBody>
      </p:sp>
    </p:spTree>
    <p:extLst>
      <p:ext uri="{BB962C8B-B14F-4D97-AF65-F5344CB8AC3E}">
        <p14:creationId xmlns:p14="http://schemas.microsoft.com/office/powerpoint/2010/main" val="71800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3D programming in a browser is best paired with game controls.</a:t>
            </a:r>
          </a:p>
          <a:p>
            <a:r>
              <a:rPr lang="en-US" sz="500" b="0" i="0" kern="1200" dirty="0">
                <a:solidFill>
                  <a:schemeClr val="tx1"/>
                </a:solidFill>
                <a:effectLst/>
                <a:latin typeface="Lato" panose="020F0502020204030203" pitchFamily="34" charset="0"/>
                <a:ea typeface="+mn-ea"/>
                <a:cs typeface="+mn-cs"/>
              </a:rPr>
              <a:t>HTML5 introduced many of the necessary components for rich, interactive game development. Technologies like </a:t>
            </a:r>
            <a:r>
              <a:rPr lang="en-US" dirty="0"/>
              <a:t>&lt;canvas&gt;</a:t>
            </a:r>
            <a:r>
              <a:rPr lang="en-US" sz="500" b="0" i="0" kern="1200" dirty="0">
                <a:solidFill>
                  <a:schemeClr val="tx1"/>
                </a:solidFill>
                <a:effectLst/>
                <a:latin typeface="Lato" panose="020F0502020204030203" pitchFamily="34" charset="0"/>
                <a:ea typeface="+mn-ea"/>
                <a:cs typeface="+mn-cs"/>
              </a:rPr>
              <a:t>, WebGL, </a:t>
            </a:r>
            <a:r>
              <a:rPr lang="en-US" dirty="0"/>
              <a:t>&lt;audio&gt;</a:t>
            </a:r>
            <a:r>
              <a:rPr lang="en-US" sz="500" b="0" i="0" kern="1200" dirty="0">
                <a:solidFill>
                  <a:schemeClr val="tx1"/>
                </a:solidFill>
                <a:effectLst/>
                <a:latin typeface="Lato" panose="020F0502020204030203" pitchFamily="34" charset="0"/>
                <a:ea typeface="+mn-ea"/>
                <a:cs typeface="+mn-cs"/>
              </a:rPr>
              <a:t>, and </a:t>
            </a:r>
            <a:r>
              <a:rPr lang="en-US" dirty="0"/>
              <a:t>&lt;video&gt;</a:t>
            </a:r>
            <a:r>
              <a:rPr lang="en-US" sz="500" b="0" i="0" kern="1200" dirty="0">
                <a:solidFill>
                  <a:schemeClr val="tx1"/>
                </a:solidFill>
                <a:effectLst/>
                <a:latin typeface="Lato" panose="020F0502020204030203" pitchFamily="34" charset="0"/>
                <a:ea typeface="+mn-ea"/>
                <a:cs typeface="+mn-cs"/>
              </a:rPr>
              <a:t>, along with JavaScript implementations, have matured to the point where they can now support many tasks previously requiring native code.</a:t>
            </a:r>
          </a:p>
          <a:p>
            <a:r>
              <a:rPr lang="en-US" sz="500" b="0" i="0" kern="1200" dirty="0">
                <a:solidFill>
                  <a:schemeClr val="tx1"/>
                </a:solidFill>
                <a:effectLst/>
                <a:latin typeface="Lato" panose="020F0502020204030203" pitchFamily="34" charset="0"/>
                <a:ea typeface="+mn-ea"/>
                <a:cs typeface="+mn-cs"/>
              </a:rPr>
              <a:t>The </a:t>
            </a:r>
            <a:r>
              <a:rPr lang="en-US" sz="500" b="0" i="0" u="none" strike="noStrike" kern="1200" dirty="0">
                <a:solidFill>
                  <a:schemeClr val="tx1"/>
                </a:solidFill>
                <a:effectLst/>
                <a:latin typeface="Lato" panose="020F0502020204030203" pitchFamily="34" charset="0"/>
                <a:ea typeface="+mn-ea"/>
                <a:cs typeface="+mn-cs"/>
              </a:rPr>
              <a:t>Gamepad API</a:t>
            </a:r>
            <a:r>
              <a:rPr lang="en-US" sz="500" b="0" i="0" kern="1200" dirty="0">
                <a:solidFill>
                  <a:schemeClr val="tx1"/>
                </a:solidFill>
                <a:effectLst/>
                <a:latin typeface="Lato" panose="020F0502020204030203" pitchFamily="34" charset="0"/>
                <a:ea typeface="+mn-ea"/>
                <a:cs typeface="+mn-cs"/>
              </a:rPr>
              <a:t> introduces new events on the </a:t>
            </a:r>
            <a:r>
              <a:rPr lang="en-US" sz="500" b="0" i="0" u="none" strike="noStrike" kern="1200" dirty="0">
                <a:solidFill>
                  <a:schemeClr val="tx1"/>
                </a:solidFill>
                <a:effectLst/>
                <a:latin typeface="Lato" panose="020F0502020204030203" pitchFamily="34" charset="0"/>
                <a:ea typeface="+mn-ea"/>
                <a:cs typeface="+mn-cs"/>
              </a:rPr>
              <a:t>Window </a:t>
            </a:r>
            <a:r>
              <a:rPr lang="en-US" sz="500" b="0" i="0" kern="1200" dirty="0">
                <a:solidFill>
                  <a:schemeClr val="tx1"/>
                </a:solidFill>
                <a:effectLst/>
                <a:latin typeface="Lato" panose="020F0502020204030203" pitchFamily="34" charset="0"/>
                <a:ea typeface="+mn-ea"/>
                <a:cs typeface="+mn-cs"/>
              </a:rPr>
              <a:t>object for reading gamepad and controller (hereby referred to as gamepad) state.</a:t>
            </a:r>
          </a:p>
          <a:p>
            <a:endParaRPr lang="en-US" sz="500" b="0" i="0" kern="1200" dirty="0">
              <a:solidFill>
                <a:schemeClr val="tx1"/>
              </a:solidFill>
              <a:effectLst/>
              <a:latin typeface="Lato" panose="020F0502020204030203" pitchFamily="34" charset="0"/>
              <a:ea typeface="+mn-ea"/>
              <a:cs typeface="+mn-cs"/>
            </a:endParaRPr>
          </a:p>
          <a:p>
            <a:r>
              <a:rPr lang="en-US" sz="500" b="0" i="0" kern="1200" dirty="0">
                <a:solidFill>
                  <a:schemeClr val="tx1"/>
                </a:solidFill>
                <a:effectLst/>
                <a:latin typeface="Lato" panose="020F0502020204030203" pitchFamily="34" charset="0"/>
                <a:ea typeface="+mn-ea"/>
                <a:cs typeface="+mn-cs"/>
              </a:rPr>
              <a:t>I’ll show you how to use the </a:t>
            </a:r>
            <a:r>
              <a:rPr lang="en-US" sz="500" b="0" i="0" kern="1200" dirty="0" err="1">
                <a:solidFill>
                  <a:schemeClr val="tx1"/>
                </a:solidFill>
                <a:effectLst/>
                <a:latin typeface="Lato" panose="020F0502020204030203" pitchFamily="34" charset="0"/>
                <a:ea typeface="+mn-ea"/>
                <a:cs typeface="+mn-cs"/>
              </a:rPr>
              <a:t>gamepadconnected</a:t>
            </a:r>
            <a:r>
              <a:rPr lang="en-US" sz="500" b="0" i="0" kern="1200" dirty="0">
                <a:solidFill>
                  <a:schemeClr val="tx1"/>
                </a:solidFill>
                <a:effectLst/>
                <a:latin typeface="Lato" panose="020F0502020204030203" pitchFamily="34" charset="0"/>
                <a:ea typeface="+mn-ea"/>
                <a:cs typeface="+mn-cs"/>
              </a:rPr>
              <a:t> event in order to display all gamepads connected to the system</a:t>
            </a:r>
          </a:p>
          <a:p>
            <a:endParaRPr lang="en-US" sz="500" b="0" i="0" kern="1200" dirty="0">
              <a:solidFill>
                <a:schemeClr val="tx1"/>
              </a:solidFill>
              <a:effectLst/>
              <a:latin typeface="Lato" panose="020F0502020204030203" pitchFamily="34" charset="0"/>
              <a:ea typeface="+mn-ea"/>
              <a:cs typeface="+mn-cs"/>
            </a:endParaRPr>
          </a:p>
          <a:p>
            <a:r>
              <a:rPr lang="en-US" sz="500" b="0" i="0" kern="1200" dirty="0">
                <a:solidFill>
                  <a:schemeClr val="tx1"/>
                </a:solidFill>
                <a:effectLst/>
                <a:latin typeface="Lato" panose="020F0502020204030203" pitchFamily="34" charset="0"/>
                <a:ea typeface="+mn-ea"/>
                <a:cs typeface="+mn-cs"/>
              </a:rPr>
              <a:t>Questions</a:t>
            </a:r>
          </a:p>
          <a:p>
            <a:r>
              <a:rPr lang="en-US" sz="500" b="0" i="0" kern="1200" dirty="0">
                <a:solidFill>
                  <a:schemeClr val="tx1"/>
                </a:solidFill>
                <a:effectLst/>
                <a:latin typeface="Lato" panose="020F0502020204030203" pitchFamily="34" charset="0"/>
                <a:ea typeface="+mn-ea"/>
                <a:cs typeface="+mn-cs"/>
              </a:rPr>
              <a:t>Ask possible app </a:t>
            </a:r>
            <a:r>
              <a:rPr lang="en-US" sz="500" b="0" i="0" kern="1200">
                <a:solidFill>
                  <a:schemeClr val="tx1"/>
                </a:solidFill>
                <a:effectLst/>
                <a:latin typeface="Lato" panose="020F0502020204030203" pitchFamily="34" charset="0"/>
                <a:ea typeface="+mn-ea"/>
                <a:cs typeface="+mn-cs"/>
              </a:rPr>
              <a:t>to create</a:t>
            </a:r>
            <a:endParaRPr lang="en-US" sz="500" b="0" i="0" kern="1200" dirty="0">
              <a:solidFill>
                <a:schemeClr val="tx1"/>
              </a:solidFill>
              <a:effectLst/>
              <a:latin typeface="Lato" panose="020F0502020204030203" pitchFamily="34" charset="0"/>
              <a:ea typeface="+mn-ea"/>
              <a:cs typeface="+mn-cs"/>
            </a:endParaRPr>
          </a:p>
          <a:p>
            <a:r>
              <a:rPr lang="en-US" sz="500" b="0" i="0" kern="1200" dirty="0">
                <a:solidFill>
                  <a:schemeClr val="tx1"/>
                </a:solidFill>
                <a:effectLst/>
                <a:latin typeface="Lato" panose="020F0502020204030203" pitchFamily="34" charset="0"/>
                <a:ea typeface="+mn-ea"/>
                <a:cs typeface="+mn-cs"/>
              </a:rPr>
              <a:t>Assignment: try to generate 3D maze</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13</a:t>
            </a:fld>
            <a:endParaRPr lang="en-US" dirty="0"/>
          </a:p>
        </p:txBody>
      </p:sp>
    </p:spTree>
    <p:extLst>
      <p:ext uri="{BB962C8B-B14F-4D97-AF65-F5344CB8AC3E}">
        <p14:creationId xmlns:p14="http://schemas.microsoft.com/office/powerpoint/2010/main" val="374952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 chose this topic to</a:t>
            </a:r>
          </a:p>
        </p:txBody>
      </p:sp>
      <p:sp>
        <p:nvSpPr>
          <p:cNvPr id="4" name="Slide Number Placeholder 3"/>
          <p:cNvSpPr>
            <a:spLocks noGrp="1"/>
          </p:cNvSpPr>
          <p:nvPr>
            <p:ph type="sldNum" sz="quarter" idx="5"/>
          </p:nvPr>
        </p:nvSpPr>
        <p:spPr/>
        <p:txBody>
          <a:bodyPr/>
          <a:lstStyle/>
          <a:p>
            <a:fld id="{0CB6685D-1DC3-467A-9755-A4FC0193B359}" type="slidenum">
              <a:rPr lang="en-US" smtClean="0"/>
              <a:pPr/>
              <a:t>2</a:t>
            </a:fld>
            <a:endParaRPr lang="en-US" dirty="0"/>
          </a:p>
        </p:txBody>
      </p:sp>
    </p:spTree>
    <p:extLst>
      <p:ext uri="{BB962C8B-B14F-4D97-AF65-F5344CB8AC3E}">
        <p14:creationId xmlns:p14="http://schemas.microsoft.com/office/powerpoint/2010/main" val="354540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3</a:t>
            </a:fld>
            <a:endParaRPr lang="en-US" dirty="0"/>
          </a:p>
        </p:txBody>
      </p:sp>
    </p:spTree>
    <p:extLst>
      <p:ext uri="{BB962C8B-B14F-4D97-AF65-F5344CB8AC3E}">
        <p14:creationId xmlns:p14="http://schemas.microsoft.com/office/powerpoint/2010/main" val="27143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0" i="0" kern="1200" dirty="0">
                <a:solidFill>
                  <a:schemeClr val="tx1"/>
                </a:solidFill>
                <a:effectLst/>
                <a:latin typeface="Lato" panose="020F0502020204030203" pitchFamily="34" charset="0"/>
                <a:ea typeface="+mn-ea"/>
                <a:cs typeface="+mn-cs"/>
              </a:rPr>
              <a:t>In a cube there are 6 plane surfaces. There are 8 vertices and 12 edges. Two adjoining plane – surfaces meet at an edge.</a:t>
            </a:r>
          </a:p>
          <a:p>
            <a:r>
              <a:rPr lang="en-US" sz="500" b="0" i="0" kern="1200" dirty="0">
                <a:solidFill>
                  <a:schemeClr val="tx1"/>
                </a:solidFill>
                <a:effectLst/>
                <a:latin typeface="Lato" panose="020F0502020204030203" pitchFamily="34" charset="0"/>
                <a:ea typeface="+mn-ea"/>
                <a:cs typeface="+mn-cs"/>
              </a:rPr>
              <a:t>A cylinder stands on a circular plane surface having circular plane surfaces on its top and bottom.</a:t>
            </a:r>
          </a:p>
          <a:p>
            <a:r>
              <a:rPr lang="en-US" sz="500" b="0" i="0" kern="1200" dirty="0">
                <a:solidFill>
                  <a:schemeClr val="tx1"/>
                </a:solidFill>
                <a:effectLst/>
                <a:latin typeface="Lato" panose="020F0502020204030203" pitchFamily="34" charset="0"/>
                <a:ea typeface="+mn-ea"/>
                <a:cs typeface="+mn-cs"/>
              </a:rPr>
              <a:t>In a cylinder there are 2 plane surfaces and 1 curved surface. There are 2 edges and no vertices.</a:t>
            </a:r>
          </a:p>
          <a:p>
            <a:r>
              <a:rPr lang="en-US" sz="500" b="0" i="0" kern="1200" dirty="0">
                <a:solidFill>
                  <a:schemeClr val="tx1"/>
                </a:solidFill>
                <a:effectLst/>
                <a:latin typeface="Lato" panose="020F0502020204030203" pitchFamily="34" charset="0"/>
                <a:ea typeface="+mn-ea"/>
                <a:cs typeface="+mn-cs"/>
              </a:rPr>
              <a:t>A cone has one plane circular surface, i.e. its base and only one curved surface. There are 1 edge and 1 vertex.</a:t>
            </a:r>
          </a:p>
          <a:p>
            <a:r>
              <a:rPr lang="en-US" sz="500" b="0" i="0" kern="1200" dirty="0">
                <a:solidFill>
                  <a:schemeClr val="tx1"/>
                </a:solidFill>
                <a:effectLst/>
                <a:latin typeface="Lato" panose="020F0502020204030203" pitchFamily="34" charset="0"/>
                <a:ea typeface="+mn-ea"/>
                <a:cs typeface="+mn-cs"/>
              </a:rPr>
              <a:t>The ball-like shape is called a sphere. In sphere there is curve surface, no edge and no vertex.</a:t>
            </a:r>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4</a:t>
            </a:fld>
            <a:endParaRPr lang="en-US" dirty="0"/>
          </a:p>
        </p:txBody>
      </p:sp>
    </p:spTree>
    <p:extLst>
      <p:ext uri="{BB962C8B-B14F-4D97-AF65-F5344CB8AC3E}">
        <p14:creationId xmlns:p14="http://schemas.microsoft.com/office/powerpoint/2010/main" val="399836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This is the crucial part of 3D design and programming. Most of the 3D objects requires us to position the object we want to render or view.</a:t>
            </a:r>
          </a:p>
        </p:txBody>
      </p:sp>
      <p:sp>
        <p:nvSpPr>
          <p:cNvPr id="4" name="Slide Number Placeholder 3"/>
          <p:cNvSpPr>
            <a:spLocks noGrp="1"/>
          </p:cNvSpPr>
          <p:nvPr>
            <p:ph type="sldNum" sz="quarter" idx="5"/>
          </p:nvPr>
        </p:nvSpPr>
        <p:spPr/>
        <p:txBody>
          <a:bodyPr/>
          <a:lstStyle/>
          <a:p>
            <a:fld id="{0CB6685D-1DC3-467A-9755-A4FC0193B359}" type="slidenum">
              <a:rPr lang="en-US" smtClean="0"/>
              <a:pPr/>
              <a:t>5</a:t>
            </a:fld>
            <a:endParaRPr lang="en-US" dirty="0"/>
          </a:p>
        </p:txBody>
      </p:sp>
    </p:spTree>
    <p:extLst>
      <p:ext uri="{BB962C8B-B14F-4D97-AF65-F5344CB8AC3E}">
        <p14:creationId xmlns:p14="http://schemas.microsoft.com/office/powerpoint/2010/main" val="262595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This conformance makes it possible for the API to take advantage of hardware graphics acceleration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provided by the user's device.</a:t>
            </a:r>
            <a:r>
              <a:rPr kumimoji="0" lang="en-US" altLang="en-US" sz="100" b="0" i="0" u="none" strike="noStrike" cap="none" normalizeH="0" baseline="0" dirty="0">
                <a:ln>
                  <a:noFill/>
                </a:ln>
                <a:solidFill>
                  <a:schemeClr val="tx1"/>
                </a:solidFill>
                <a:effectLst/>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a:p>
            <a:endParaRPr lang="en-US" sz="500" kern="1200" dirty="0">
              <a:solidFill>
                <a:schemeClr val="tx1"/>
              </a:solidFill>
              <a:latin typeface="Lato" panose="020F0502020204030203" pitchFamily="34" charset="0"/>
              <a:ea typeface="+mn-ea"/>
              <a:cs typeface="+mn-cs"/>
            </a:endParaRP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Programming WebGL directly, however, is very complex. You need to know the inner details of WebGL and learn a complex shader language to get the most out of WebGL. Three.js provides a very easy to use JavaScript API around the features of WebGL, so you can create beautiful 3D graphics without having to learn WebGL </a:t>
            </a:r>
            <a:r>
              <a:rPr lang="en-PH" sz="500" kern="1200" dirty="0">
                <a:solidFill>
                  <a:schemeClr val="tx1"/>
                </a:solidFill>
                <a:latin typeface="Lato" panose="020F0502020204030203" pitchFamily="34" charset="0"/>
                <a:ea typeface="+mn-ea"/>
                <a:cs typeface="+mn-cs"/>
              </a:rPr>
              <a:t>in detail".</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6</a:t>
            </a:fld>
            <a:endParaRPr lang="en-US" dirty="0"/>
          </a:p>
        </p:txBody>
      </p:sp>
    </p:spTree>
    <p:extLst>
      <p:ext uri="{BB962C8B-B14F-4D97-AF65-F5344CB8AC3E}">
        <p14:creationId xmlns:p14="http://schemas.microsoft.com/office/powerpoint/2010/main" val="73723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kern="1200" dirty="0">
                <a:solidFill>
                  <a:schemeClr val="tx1"/>
                </a:solidFill>
                <a:latin typeface="Lato" panose="020F0502020204030203" pitchFamily="34" charset="0"/>
                <a:ea typeface="+mn-ea"/>
                <a:cs typeface="+mn-cs"/>
              </a:rPr>
              <a:t>For rendering, Three.js uses WebGL.</a:t>
            </a:r>
          </a:p>
          <a:p>
            <a:r>
              <a:rPr lang="en-US" sz="500" kern="1200" dirty="0">
                <a:solidFill>
                  <a:schemeClr val="tx1"/>
                </a:solidFill>
                <a:latin typeface="Lato" panose="020F0502020204030203" pitchFamily="34" charset="0"/>
                <a:ea typeface="+mn-ea"/>
                <a:cs typeface="+mn-cs"/>
              </a:rPr>
              <a:t>Three.js was released by </a:t>
            </a:r>
            <a:r>
              <a:rPr lang="en-PH" sz="500" b="0" i="0" kern="1200" dirty="0">
                <a:solidFill>
                  <a:schemeClr val="tx1"/>
                </a:solidFill>
                <a:effectLst/>
                <a:latin typeface="Lato" panose="020F0502020204030203" pitchFamily="34" charset="0"/>
                <a:ea typeface="+mn-ea"/>
                <a:cs typeface="+mn-cs"/>
              </a:rPr>
              <a:t>Ricardo Cabello known as </a:t>
            </a:r>
            <a:r>
              <a:rPr lang="en-PH" sz="500" b="0" i="0" kern="1200" dirty="0" err="1">
                <a:solidFill>
                  <a:schemeClr val="tx1"/>
                </a:solidFill>
                <a:effectLst/>
                <a:latin typeface="Lato" panose="020F0502020204030203" pitchFamily="34" charset="0"/>
                <a:ea typeface="+mn-ea"/>
                <a:cs typeface="+mn-cs"/>
              </a:rPr>
              <a:t>mrdoob</a:t>
            </a:r>
            <a:endParaRPr lang="en-US" sz="500" kern="1200" dirty="0">
              <a:solidFill>
                <a:schemeClr val="tx1"/>
              </a:solidFill>
              <a:latin typeface="Lato" panose="020F0502020204030203" pitchFamily="34" charset="0"/>
              <a:ea typeface="+mn-ea"/>
              <a:cs typeface="+mn-cs"/>
            </a:endParaRPr>
          </a:p>
          <a:p>
            <a:r>
              <a:rPr lang="en-PH" dirty="0">
                <a:hlinkClick r:id="rId3"/>
              </a:rPr>
              <a:t>https://mrdoob.com/projects/htmleditor/</a:t>
            </a:r>
            <a:r>
              <a:rPr lang="en-PH" dirty="0"/>
              <a:t> </a:t>
            </a:r>
          </a:p>
        </p:txBody>
      </p:sp>
      <p:sp>
        <p:nvSpPr>
          <p:cNvPr id="4" name="Slide Number Placeholder 3"/>
          <p:cNvSpPr>
            <a:spLocks noGrp="1"/>
          </p:cNvSpPr>
          <p:nvPr>
            <p:ph type="sldNum" sz="quarter" idx="5"/>
          </p:nvPr>
        </p:nvSpPr>
        <p:spPr/>
        <p:txBody>
          <a:bodyPr/>
          <a:lstStyle/>
          <a:p>
            <a:fld id="{0CB6685D-1DC3-467A-9755-A4FC0193B359}" type="slidenum">
              <a:rPr lang="en-US" smtClean="0"/>
              <a:pPr/>
              <a:t>7</a:t>
            </a:fld>
            <a:endParaRPr lang="en-US" dirty="0"/>
          </a:p>
        </p:txBody>
      </p:sp>
    </p:spTree>
    <p:extLst>
      <p:ext uri="{BB962C8B-B14F-4D97-AF65-F5344CB8AC3E}">
        <p14:creationId xmlns:p14="http://schemas.microsoft.com/office/powerpoint/2010/main" val="3700819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hlinkClick r:id="rId3"/>
              </a:rPr>
              <a:t>https://threejs.org/examples/webgl_geometry_cube.html</a:t>
            </a:r>
            <a:endParaRPr lang="en-PH" dirty="0"/>
          </a:p>
          <a:p>
            <a:r>
              <a:rPr lang="en-PH" dirty="0">
                <a:hlinkClick r:id="rId4"/>
              </a:rPr>
              <a:t>https://threejs.org/examples/webgl_lights_physical.html</a:t>
            </a:r>
            <a:endParaRPr lang="en-PH" dirty="0"/>
          </a:p>
          <a:p>
            <a:r>
              <a:rPr lang="en-PH" dirty="0">
                <a:hlinkClick r:id="rId5"/>
              </a:rPr>
              <a:t>https://threejs.org/examples/webgl_loader_collada_skinning.html</a:t>
            </a:r>
            <a:endParaRPr lang="en-PH" dirty="0"/>
          </a:p>
          <a:p>
            <a:r>
              <a:rPr lang="en-PH" dirty="0">
                <a:hlinkClick r:id="rId6"/>
              </a:rPr>
              <a:t>https://threejs.org/examples/webgl_geometry_terrain_fog.html</a:t>
            </a:r>
            <a:endParaRPr lang="en-PH" dirty="0"/>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With a couple of lines of JavaScript, you can create anything, from simple 3D models </a:t>
            </a:r>
            <a:r>
              <a:rPr lang="en-PH" sz="500" kern="1200" dirty="0">
                <a:solidFill>
                  <a:schemeClr val="tx1"/>
                </a:solidFill>
                <a:latin typeface="Lato" panose="020F0502020204030203" pitchFamily="34" charset="0"/>
                <a:ea typeface="+mn-ea"/>
                <a:cs typeface="+mn-cs"/>
              </a:rPr>
              <a:t>to photorealistic real-time scenes.</a:t>
            </a:r>
          </a:p>
          <a:p>
            <a:endParaRPr lang="en-PH"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Basically, Three.js runs on any of the modern browsers.</a:t>
            </a:r>
          </a:p>
          <a:p>
            <a:r>
              <a:rPr lang="en-US" sz="500" kern="1200" dirty="0">
                <a:solidFill>
                  <a:schemeClr val="tx1"/>
                </a:solidFill>
                <a:latin typeface="Lato" panose="020F0502020204030203" pitchFamily="34" charset="0"/>
                <a:ea typeface="+mn-ea"/>
                <a:cs typeface="+mn-cs"/>
              </a:rPr>
              <a:t>It is also possible to run Three.js on mobile devices.</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8</a:t>
            </a:fld>
            <a:endParaRPr lang="en-US" dirty="0"/>
          </a:p>
        </p:txBody>
      </p:sp>
    </p:spTree>
    <p:extLst>
      <p:ext uri="{BB962C8B-B14F-4D97-AF65-F5344CB8AC3E}">
        <p14:creationId xmlns:p14="http://schemas.microsoft.com/office/powerpoint/2010/main" val="243619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kern="1200" dirty="0">
                <a:solidFill>
                  <a:schemeClr val="tx1"/>
                </a:solidFill>
                <a:latin typeface="Lato" panose="020F0502020204030203" pitchFamily="34" charset="0"/>
                <a:ea typeface="+mn-ea"/>
                <a:cs typeface="+mn-cs"/>
              </a:rPr>
              <a:t>The 'scene' is a container that is used to store and  keep track of all the objects we want to render and all the lights we want to use. (w/out it there isn't able to render anything)</a:t>
            </a:r>
          </a:p>
          <a:p>
            <a:r>
              <a:rPr lang="en-US" sz="500" kern="1200" dirty="0">
                <a:solidFill>
                  <a:schemeClr val="tx1"/>
                </a:solidFill>
                <a:latin typeface="Lato" panose="020F0502020204030203" pitchFamily="34" charset="0"/>
                <a:ea typeface="+mn-ea"/>
                <a:cs typeface="+mn-cs"/>
              </a:rPr>
              <a:t>Scene - also called a scene graph, is a structure that can hold all necessary information of a graphical scene.</a:t>
            </a:r>
          </a:p>
          <a:p>
            <a:r>
              <a:rPr lang="en-US" sz="500" kern="1200" dirty="0">
                <a:solidFill>
                  <a:schemeClr val="tx1"/>
                </a:solidFill>
                <a:latin typeface="Lato" panose="020F0502020204030203" pitchFamily="34" charset="0"/>
                <a:ea typeface="+mn-ea"/>
                <a:cs typeface="+mn-cs"/>
              </a:rPr>
              <a:t>Objects - these are the main objects that are rendered from the perspective of the camera: cubes, spheres, and the like. (these are the actors in a movie).</a:t>
            </a:r>
          </a:p>
          <a:p>
            <a:endParaRPr lang="en-US" sz="500" kern="1200" dirty="0">
              <a:solidFill>
                <a:schemeClr val="tx1"/>
              </a:solidFill>
              <a:latin typeface="Lato" panose="020F0502020204030203" pitchFamily="34" charset="0"/>
              <a:ea typeface="+mn-ea"/>
              <a:cs typeface="+mn-cs"/>
            </a:endParaRPr>
          </a:p>
          <a:p>
            <a:r>
              <a:rPr lang="en-US" sz="500" kern="1200" dirty="0">
                <a:solidFill>
                  <a:schemeClr val="tx1"/>
                </a:solidFill>
                <a:latin typeface="Lato" panose="020F0502020204030203" pitchFamily="34" charset="0"/>
                <a:ea typeface="+mn-ea"/>
                <a:cs typeface="+mn-cs"/>
              </a:rPr>
              <a:t>We also create the 'camera'. The 'camera' defines what we'll see when we render a scene.</a:t>
            </a:r>
          </a:p>
          <a:p>
            <a:r>
              <a:rPr lang="en-US" sz="500" kern="1200" dirty="0">
                <a:solidFill>
                  <a:schemeClr val="tx1"/>
                </a:solidFill>
                <a:latin typeface="Lato" panose="020F0502020204030203" pitchFamily="34" charset="0"/>
                <a:ea typeface="+mn-ea"/>
                <a:cs typeface="+mn-cs"/>
              </a:rPr>
              <a:t>Next is 'renderer' object. The 'renderer' object is responsible for calculating what the scene object will look like in the browser based on the camera object's angle. We uses '</a:t>
            </a:r>
            <a:r>
              <a:rPr lang="en-US" sz="500" kern="1200" dirty="0" err="1">
                <a:solidFill>
                  <a:schemeClr val="tx1"/>
                </a:solidFill>
                <a:latin typeface="Lato" panose="020F0502020204030203" pitchFamily="34" charset="0"/>
                <a:ea typeface="+mn-ea"/>
                <a:cs typeface="+mn-cs"/>
              </a:rPr>
              <a:t>WebGLRenderer</a:t>
            </a:r>
            <a:r>
              <a:rPr lang="en-US" sz="500" kern="1200" dirty="0">
                <a:solidFill>
                  <a:schemeClr val="tx1"/>
                </a:solidFill>
                <a:latin typeface="Lato" panose="020F0502020204030203" pitchFamily="34" charset="0"/>
                <a:ea typeface="+mn-ea"/>
                <a:cs typeface="+mn-cs"/>
              </a:rPr>
              <a:t>' that uses your graphics card to render the scene.</a:t>
            </a:r>
          </a:p>
          <a:p>
            <a:endParaRPr lang="en-PH" dirty="0"/>
          </a:p>
        </p:txBody>
      </p:sp>
      <p:sp>
        <p:nvSpPr>
          <p:cNvPr id="4" name="Slide Number Placeholder 3"/>
          <p:cNvSpPr>
            <a:spLocks noGrp="1"/>
          </p:cNvSpPr>
          <p:nvPr>
            <p:ph type="sldNum" sz="quarter" idx="5"/>
          </p:nvPr>
        </p:nvSpPr>
        <p:spPr/>
        <p:txBody>
          <a:bodyPr/>
          <a:lstStyle/>
          <a:p>
            <a:fld id="{0CB6685D-1DC3-467A-9755-A4FC0193B359}" type="slidenum">
              <a:rPr lang="en-US" smtClean="0"/>
              <a:pPr/>
              <a:t>9</a:t>
            </a:fld>
            <a:endParaRPr lang="en-US" dirty="0"/>
          </a:p>
        </p:txBody>
      </p:sp>
    </p:spTree>
    <p:extLst>
      <p:ext uri="{BB962C8B-B14F-4D97-AF65-F5344CB8AC3E}">
        <p14:creationId xmlns:p14="http://schemas.microsoft.com/office/powerpoint/2010/main" val="4267344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spTree>
      <p:nvGrpSpPr>
        <p:cNvPr id="1" name=""/>
        <p:cNvGrpSpPr/>
        <p:nvPr/>
      </p:nvGrpSpPr>
      <p:grpSpPr>
        <a:xfrm>
          <a:off x="0" y="0"/>
          <a:ext cx="0" cy="0"/>
          <a:chOff x="0" y="0"/>
          <a:chExt cx="0" cy="0"/>
        </a:xfrm>
      </p:grpSpPr>
      <p:pic>
        <p:nvPicPr>
          <p:cNvPr id="5" name="Bild 4" descr="Milos_Karas_Climbing_Professional-Test-Engineer.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8" name="Textfeld 7"/>
          <p:cNvSpPr txBox="1"/>
          <p:nvPr userDrawn="1"/>
        </p:nvSpPr>
        <p:spPr>
          <a:xfrm>
            <a:off x="38574" y="4859102"/>
            <a:ext cx="2300630" cy="215444"/>
          </a:xfrm>
          <a:prstGeom prst="rect">
            <a:avLst/>
          </a:prstGeom>
          <a:noFill/>
        </p:spPr>
        <p:txBody>
          <a:bodyPr wrap="none" rtlCol="0">
            <a:spAutoFit/>
          </a:bodyPr>
          <a:lstStyle/>
          <a:p>
            <a:r>
              <a:rPr lang="en-GB" sz="800" noProof="0">
                <a:solidFill>
                  <a:schemeClr val="bg2"/>
                </a:solidFill>
                <a:latin typeface="Calibri Light"/>
                <a:cs typeface="Calibri Light"/>
              </a:rPr>
              <a:t>Miloš Karas, Climber and Professional Test Engineer</a:t>
            </a:r>
          </a:p>
        </p:txBody>
      </p:sp>
      <p:sp>
        <p:nvSpPr>
          <p:cNvPr id="10"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C2C2C2"/>
                </a:solidFill>
                <a:latin typeface="Calibri"/>
                <a:ea typeface="+mn-ea"/>
                <a:cs typeface="Calibri"/>
              </a:defRPr>
            </a:lvl1pPr>
          </a:lstStyle>
          <a:p>
            <a:pPr lvl="0"/>
            <a:r>
              <a:rPr lang="en-GB" noProof="0"/>
              <a:t>Sub title text. Calibri bold, 14 pt light grey</a:t>
            </a:r>
          </a:p>
        </p:txBody>
      </p:sp>
    </p:spTree>
    <p:extLst>
      <p:ext uri="{BB962C8B-B14F-4D97-AF65-F5344CB8AC3E}">
        <p14:creationId xmlns:p14="http://schemas.microsoft.com/office/powerpoint/2010/main" val="90444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GB" noProof="0"/>
              <a:t>Swiss Software Engineering: </a:t>
            </a:r>
            <a:r>
              <a:rPr lang="en-GB" b="1" noProof="0">
                <a:latin typeface="Calibri"/>
                <a:cs typeface="Calibri"/>
              </a:rPr>
              <a:t>betterask.erni</a:t>
            </a:r>
          </a:p>
        </p:txBody>
      </p:sp>
      <p:sp>
        <p:nvSpPr>
          <p:cNvPr id="4" name="Foliennummernplatzhalter 3"/>
          <p:cNvSpPr>
            <a:spLocks noGrp="1"/>
          </p:cNvSpPr>
          <p:nvPr>
            <p:ph type="sldNum" sz="quarter" idx="11"/>
          </p:nvPr>
        </p:nvSpPr>
        <p:spPr/>
        <p:txBody>
          <a:bodyPr/>
          <a:lstStyle/>
          <a:p>
            <a:fld id="{9F5F539E-0E69-451B-AC12-57C40F9178F7}" type="slidenum">
              <a:rPr lang="en-GB" noProof="0" smtClean="0"/>
              <a:pPr/>
              <a:t>‹#›</a:t>
            </a:fld>
            <a:endParaRPr lang="en-GB" noProof="0"/>
          </a:p>
        </p:txBody>
      </p:sp>
      <p:sp>
        <p:nvSpPr>
          <p:cNvPr id="14"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5" name="Text Placeholder 6"/>
          <p:cNvSpPr>
            <a:spLocks noGrp="1"/>
          </p:cNvSpPr>
          <p:nvPr>
            <p:ph type="body" sz="quarter" idx="16"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7" name="Inhaltsplatzhalter 7"/>
          <p:cNvSpPr>
            <a:spLocks noGrp="1"/>
          </p:cNvSpPr>
          <p:nvPr>
            <p:ph sz="quarter" idx="12" hasCustomPrompt="1"/>
          </p:nvPr>
        </p:nvSpPr>
        <p:spPr>
          <a:xfrm>
            <a:off x="250757" y="1249201"/>
            <a:ext cx="4127567" cy="3207683"/>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800"/>
              </a:lnSpc>
              <a:spcBef>
                <a:spcPts val="600"/>
              </a:spcBef>
              <a:buClr>
                <a:srgbClr val="242F78"/>
              </a:buClr>
              <a:buSzPct val="90000"/>
              <a:buFont typeface="Wingdings" charset="2"/>
              <a:buChar char="§"/>
              <a:defRPr sz="1400" baseline="0">
                <a:solidFill>
                  <a:schemeClr val="tx1"/>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rgbClr val="242F78"/>
              </a:buClr>
              <a:buSzPct val="90000"/>
              <a:buFont typeface="Wingdings" charset="2"/>
              <a:buChar char="§"/>
              <a:defRPr sz="1400" baseline="0">
                <a:solidFill>
                  <a:schemeClr val="tx1"/>
                </a:solidFill>
                <a:latin typeface="Calibri Light"/>
              </a:defRPr>
            </a:lvl4pPr>
            <a:lvl5pPr marL="1481335" indent="-109552">
              <a:lnSpc>
                <a:spcPts val="1800"/>
              </a:lnSpc>
              <a:spcBef>
                <a:spcPts val="600"/>
              </a:spcBef>
              <a:buClr>
                <a:srgbClr val="242F78"/>
              </a:buClr>
              <a:buSzPct val="90000"/>
              <a:buFont typeface="Wingdings" charset="2"/>
              <a:buChar char="§"/>
              <a:defRPr sz="1400" baseline="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
        <p:nvSpPr>
          <p:cNvPr id="18" name="Inhaltsplatzhalter 7"/>
          <p:cNvSpPr>
            <a:spLocks noGrp="1"/>
          </p:cNvSpPr>
          <p:nvPr>
            <p:ph sz="quarter" idx="17" hasCustomPrompt="1"/>
          </p:nvPr>
        </p:nvSpPr>
        <p:spPr>
          <a:xfrm>
            <a:off x="4767470" y="1257088"/>
            <a:ext cx="4011405"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rgbClr val="3C3C3C"/>
                </a:solidFill>
                <a:latin typeface="Calibri Light"/>
              </a:defRPr>
            </a:lvl1pPr>
            <a:lvl2pPr marL="467978" indent="-125033">
              <a:lnSpc>
                <a:spcPts val="1800"/>
              </a:lnSpc>
              <a:spcBef>
                <a:spcPts val="600"/>
              </a:spcBef>
              <a:buClr>
                <a:srgbClr val="242F78"/>
              </a:buClr>
              <a:buSzPct val="90000"/>
              <a:buFont typeface="Wingdings" charset="2"/>
              <a:buChar char="§"/>
              <a:defRPr sz="1400" baseline="0">
                <a:solidFill>
                  <a:srgbClr val="3C3C3C"/>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rgbClr val="3C3C3C"/>
                </a:solidFill>
                <a:latin typeface="Calibri Light"/>
              </a:defRPr>
            </a:lvl3pPr>
            <a:lvl4pPr marL="1143152" indent="-114315">
              <a:lnSpc>
                <a:spcPts val="1800"/>
              </a:lnSpc>
              <a:spcBef>
                <a:spcPts val="600"/>
              </a:spcBef>
              <a:buClr>
                <a:srgbClr val="242F78"/>
              </a:buClr>
              <a:buSzPct val="90000"/>
              <a:buFont typeface="Wingdings" charset="2"/>
              <a:buChar char="§"/>
              <a:defRPr sz="1400" baseline="0">
                <a:solidFill>
                  <a:srgbClr val="3C3C3C"/>
                </a:solidFill>
                <a:latin typeface="Calibri Light"/>
              </a:defRPr>
            </a:lvl4pPr>
            <a:lvl5pPr marL="1481335" indent="-109552">
              <a:lnSpc>
                <a:spcPts val="1800"/>
              </a:lnSpc>
              <a:spcBef>
                <a:spcPts val="600"/>
              </a:spcBef>
              <a:buClr>
                <a:srgbClr val="242F78"/>
              </a:buClr>
              <a:buSzPct val="90000"/>
              <a:buFont typeface="Wingdings" charset="2"/>
              <a:buChar char="§"/>
              <a:defRPr sz="1400" baseline="0">
                <a:solidFill>
                  <a:srgbClr val="3C3C3C"/>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6874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Inhaltsplatzhalter 7"/>
          <p:cNvSpPr>
            <a:spLocks noGrp="1"/>
          </p:cNvSpPr>
          <p:nvPr>
            <p:ph sz="quarter" idx="12" hasCustomPrompt="1"/>
          </p:nvPr>
        </p:nvSpPr>
        <p:spPr>
          <a:xfrm>
            <a:off x="250758" y="1255715"/>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dirty="0"/>
              <a:t>Edit Master Text Format</a:t>
            </a:r>
          </a:p>
        </p:txBody>
      </p:sp>
      <p:sp>
        <p:nvSpPr>
          <p:cNvPr id="2" name="Footer Placeholder 1"/>
          <p:cNvSpPr>
            <a:spLocks noGrp="1"/>
          </p:cNvSpPr>
          <p:nvPr>
            <p:ph type="ftr" sz="quarter" idx="16"/>
          </p:nvPr>
        </p:nvSpPr>
        <p:spPr/>
        <p:txBody>
          <a:bodyPr/>
          <a:lstStyle/>
          <a:p>
            <a:r>
              <a:rPr lang="en-GB" noProof="0" dirty="0"/>
              <a:t>Swiss Software Engineering: </a:t>
            </a:r>
            <a:r>
              <a:rPr lang="en-GB" b="1" noProof="0" dirty="0" err="1">
                <a:latin typeface="Calibri"/>
                <a:cs typeface="Calibri"/>
              </a:rPr>
              <a:t>betterask.erni</a:t>
            </a:r>
            <a:endParaRPr lang="en-GB" b="1" noProof="0" dirty="0">
              <a:latin typeface="Calibri"/>
              <a:cs typeface="Calibri"/>
            </a:endParaRPr>
          </a:p>
        </p:txBody>
      </p:sp>
      <p:sp>
        <p:nvSpPr>
          <p:cNvPr id="3" name="Slide Number Placeholder 2"/>
          <p:cNvSpPr>
            <a:spLocks noGrp="1"/>
          </p:cNvSpPr>
          <p:nvPr>
            <p:ph type="sldNum" sz="quarter" idx="17"/>
          </p:nvPr>
        </p:nvSpPr>
        <p:spPr/>
        <p:txBody>
          <a:bodyPr/>
          <a:lstStyle/>
          <a:p>
            <a:fld id="{9F5F539E-0E69-451B-AC12-57C40F9178F7}" type="slidenum">
              <a:rPr lang="en-GB" noProof="0" smtClean="0"/>
              <a:pPr/>
              <a:t>‹#›</a:t>
            </a:fld>
            <a:endParaRPr lang="en-GB" noProof="0"/>
          </a:p>
        </p:txBody>
      </p:sp>
      <p:sp>
        <p:nvSpPr>
          <p:cNvPr id="1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7" name="Inhaltsplatzhalter 7"/>
          <p:cNvSpPr>
            <a:spLocks noGrp="1"/>
          </p:cNvSpPr>
          <p:nvPr>
            <p:ph sz="quarter" idx="25" hasCustomPrompt="1"/>
          </p:nvPr>
        </p:nvSpPr>
        <p:spPr>
          <a:xfrm>
            <a:off x="2432749" y="1257088"/>
            <a:ext cx="1945576"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18" name="Inhaltsplatzhalter 7"/>
          <p:cNvSpPr>
            <a:spLocks noGrp="1"/>
          </p:cNvSpPr>
          <p:nvPr>
            <p:ph sz="quarter" idx="26" hasCustomPrompt="1"/>
          </p:nvPr>
        </p:nvSpPr>
        <p:spPr>
          <a:xfrm>
            <a:off x="4614740" y="1257088"/>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3" name="Inhaltsplatzhalter 7"/>
          <p:cNvSpPr>
            <a:spLocks noGrp="1"/>
          </p:cNvSpPr>
          <p:nvPr>
            <p:ph sz="quarter" idx="27" hasCustomPrompt="1"/>
          </p:nvPr>
        </p:nvSpPr>
        <p:spPr>
          <a:xfrm>
            <a:off x="6813118" y="1257088"/>
            <a:ext cx="1980000" cy="3206310"/>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Tree>
    <p:extLst>
      <p:ext uri="{BB962C8B-B14F-4D97-AF65-F5344CB8AC3E}">
        <p14:creationId xmlns:p14="http://schemas.microsoft.com/office/powerpoint/2010/main" val="118043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Column">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GB" noProof="0"/>
              <a:t>Swiss Software Engineering: </a:t>
            </a:r>
            <a:r>
              <a:rPr lang="en-GB" b="1" noProof="0">
                <a:latin typeface="Calibri"/>
                <a:cs typeface="Calibri"/>
              </a:rPr>
              <a:t>betterask.erni</a:t>
            </a:r>
          </a:p>
        </p:txBody>
      </p:sp>
      <p:sp>
        <p:nvSpPr>
          <p:cNvPr id="3" name="Slide Number Placeholder 2"/>
          <p:cNvSpPr>
            <a:spLocks noGrp="1"/>
          </p:cNvSpPr>
          <p:nvPr>
            <p:ph type="sldNum" sz="quarter" idx="17"/>
          </p:nvPr>
        </p:nvSpPr>
        <p:spPr/>
        <p:txBody>
          <a:bodyPr/>
          <a:lstStyle/>
          <a:p>
            <a:fld id="{9F5F539E-0E69-451B-AC12-57C40F9178F7}" type="slidenum">
              <a:rPr lang="en-GB" noProof="0" smtClean="0"/>
              <a:pPr/>
              <a:t>‹#›</a:t>
            </a:fld>
            <a:endParaRPr lang="en-GB" noProof="0"/>
          </a:p>
        </p:txBody>
      </p:sp>
      <p:sp>
        <p:nvSpPr>
          <p:cNvPr id="1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1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18" name="Inhaltsplatzhalter 7"/>
          <p:cNvSpPr>
            <a:spLocks noGrp="1"/>
          </p:cNvSpPr>
          <p:nvPr>
            <p:ph sz="quarter" idx="28" hasCustomPrompt="1"/>
          </p:nvPr>
        </p:nvSpPr>
        <p:spPr>
          <a:xfrm>
            <a:off x="1997545"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8" name="Inhaltsplatzhalter 7"/>
          <p:cNvSpPr>
            <a:spLocks noGrp="1"/>
          </p:cNvSpPr>
          <p:nvPr>
            <p:ph sz="quarter" idx="29" hasCustomPrompt="1"/>
          </p:nvPr>
        </p:nvSpPr>
        <p:spPr>
          <a:xfrm>
            <a:off x="3744331"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29" name="Inhaltsplatzhalter 7"/>
          <p:cNvSpPr>
            <a:spLocks noGrp="1"/>
          </p:cNvSpPr>
          <p:nvPr>
            <p:ph sz="quarter" idx="30" hasCustomPrompt="1"/>
          </p:nvPr>
        </p:nvSpPr>
        <p:spPr>
          <a:xfrm>
            <a:off x="7237903"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1" name="Inhaltsplatzhalter 7"/>
          <p:cNvSpPr>
            <a:spLocks noGrp="1"/>
          </p:cNvSpPr>
          <p:nvPr>
            <p:ph sz="quarter" idx="32" hasCustomPrompt="1"/>
          </p:nvPr>
        </p:nvSpPr>
        <p:spPr>
          <a:xfrm>
            <a:off x="5491117"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2" name="Inhaltsplatzhalter 7"/>
          <p:cNvSpPr>
            <a:spLocks noGrp="1"/>
          </p:cNvSpPr>
          <p:nvPr>
            <p:ph sz="quarter" idx="33" hasCustomPrompt="1"/>
          </p:nvPr>
        </p:nvSpPr>
        <p:spPr>
          <a:xfrm>
            <a:off x="250759"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3" name="Inhaltsplatzhalter 7"/>
          <p:cNvSpPr>
            <a:spLocks noGrp="1"/>
          </p:cNvSpPr>
          <p:nvPr>
            <p:ph sz="quarter" idx="34" hasCustomPrompt="1"/>
          </p:nvPr>
        </p:nvSpPr>
        <p:spPr>
          <a:xfrm>
            <a:off x="1997545"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4" name="Inhaltsplatzhalter 7"/>
          <p:cNvSpPr>
            <a:spLocks noGrp="1"/>
          </p:cNvSpPr>
          <p:nvPr>
            <p:ph sz="quarter" idx="35" hasCustomPrompt="1"/>
          </p:nvPr>
        </p:nvSpPr>
        <p:spPr>
          <a:xfrm>
            <a:off x="3744331"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5" name="Inhaltsplatzhalter 7"/>
          <p:cNvSpPr>
            <a:spLocks noGrp="1"/>
          </p:cNvSpPr>
          <p:nvPr>
            <p:ph sz="quarter" idx="36" hasCustomPrompt="1"/>
          </p:nvPr>
        </p:nvSpPr>
        <p:spPr>
          <a:xfrm>
            <a:off x="7237903"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36" name="Inhaltsplatzhalter 7"/>
          <p:cNvSpPr>
            <a:spLocks noGrp="1"/>
          </p:cNvSpPr>
          <p:nvPr>
            <p:ph sz="quarter" idx="37" hasCustomPrompt="1"/>
          </p:nvPr>
        </p:nvSpPr>
        <p:spPr>
          <a:xfrm>
            <a:off x="5491117" y="3031304"/>
            <a:ext cx="1540972" cy="143860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a:t>Edit Master Text Format</a:t>
            </a:r>
          </a:p>
        </p:txBody>
      </p:sp>
      <p:sp>
        <p:nvSpPr>
          <p:cNvPr id="16" name="Inhaltsplatzhalter 7"/>
          <p:cNvSpPr>
            <a:spLocks noGrp="1"/>
          </p:cNvSpPr>
          <p:nvPr>
            <p:ph sz="quarter" idx="38" hasCustomPrompt="1"/>
          </p:nvPr>
        </p:nvSpPr>
        <p:spPr>
          <a:xfrm>
            <a:off x="246063" y="1265661"/>
            <a:ext cx="1540972" cy="1546557"/>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baseline="0">
                <a:solidFill>
                  <a:schemeClr val="tx1"/>
                </a:solidFill>
                <a:latin typeface="Calibri Light"/>
              </a:defRPr>
            </a:lvl1pPr>
            <a:lvl2pPr marL="467978" indent="-125033">
              <a:lnSpc>
                <a:spcPts val="1600"/>
              </a:lnSpc>
              <a:spcBef>
                <a:spcPts val="600"/>
              </a:spcBef>
              <a:buClr>
                <a:srgbClr val="242F78"/>
              </a:buClr>
              <a:buSzPct val="90000"/>
              <a:buFont typeface="Wingdings" charset="2"/>
              <a:buChar char="§"/>
              <a:defRPr sz="1200">
                <a:solidFill>
                  <a:srgbClr val="000000"/>
                </a:solidFill>
                <a:latin typeface="Calibri Light"/>
              </a:defRPr>
            </a:lvl2pPr>
            <a:lvl3pPr marL="804970" indent="-119078">
              <a:lnSpc>
                <a:spcPts val="1600"/>
              </a:lnSpc>
              <a:spcBef>
                <a:spcPts val="600"/>
              </a:spcBef>
              <a:buClr>
                <a:srgbClr val="242F78"/>
              </a:buClr>
              <a:buSzPct val="90000"/>
              <a:buFont typeface="Wingdings" charset="2"/>
              <a:buChar char="§"/>
              <a:defRPr sz="1200">
                <a:solidFill>
                  <a:srgbClr val="000000"/>
                </a:solidFill>
                <a:latin typeface="Calibri Light"/>
              </a:defRPr>
            </a:lvl3pPr>
            <a:lvl4pPr marL="1143152" indent="-114315">
              <a:lnSpc>
                <a:spcPts val="1600"/>
              </a:lnSpc>
              <a:spcBef>
                <a:spcPts val="600"/>
              </a:spcBef>
              <a:buClr>
                <a:srgbClr val="242F78"/>
              </a:buClr>
              <a:buSzPct val="90000"/>
              <a:buFont typeface="Wingdings" charset="2"/>
              <a:buChar char="§"/>
              <a:defRPr sz="1200">
                <a:solidFill>
                  <a:srgbClr val="000000"/>
                </a:solidFill>
                <a:latin typeface="Calibri Light"/>
              </a:defRPr>
            </a:lvl4pPr>
            <a:lvl5pPr marL="1481335" indent="-109552">
              <a:lnSpc>
                <a:spcPts val="1600"/>
              </a:lnSpc>
              <a:spcBef>
                <a:spcPts val="600"/>
              </a:spcBef>
              <a:buClr>
                <a:srgbClr val="242F78"/>
              </a:buClr>
              <a:buSzPct val="90000"/>
              <a:buFont typeface="Wingdings" charset="2"/>
              <a:buChar char="§"/>
              <a:defRPr sz="1200">
                <a:solidFill>
                  <a:srgbClr val="000000"/>
                </a:solidFill>
                <a:latin typeface="Calibri Light"/>
              </a:defRPr>
            </a:lvl5pPr>
          </a:lstStyle>
          <a:p>
            <a:pPr lvl="0"/>
            <a:r>
              <a:rPr lang="en-GB" noProof="0" dirty="0"/>
              <a:t>Edit Master Text Format</a:t>
            </a:r>
          </a:p>
        </p:txBody>
      </p:sp>
    </p:spTree>
    <p:extLst>
      <p:ext uri="{BB962C8B-B14F-4D97-AF65-F5344CB8AC3E}">
        <p14:creationId xmlns:p14="http://schemas.microsoft.com/office/powerpoint/2010/main" val="243971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blue-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bg2"/>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318792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rgbClr val="E404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accent4">
                    <a:lumMod val="60000"/>
                    <a:lumOff val="40000"/>
                  </a:schemeClr>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24620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ght-blue-BG_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bg2">
                    <a:lumMod val="60000"/>
                    <a:lumOff val="40000"/>
                  </a:schemeClr>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bg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lvl1pPr>
              <a:defRPr>
                <a:solidFill>
                  <a:srgbClr val="FFFFFF"/>
                </a:solidFill>
              </a:defRPr>
            </a:lvl1pPr>
          </a:lstStyle>
          <a:p>
            <a:fld id="{9F5F539E-0E69-451B-AC12-57C40F9178F7}" type="slidenum">
              <a:rPr lang="en-GB" smtClean="0"/>
              <a:pPr/>
              <a:t>‹#›</a:t>
            </a:fld>
            <a:endParaRPr lang="en-GB"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1pPr>
            <a:lvl2pPr marL="467978" indent="-125033">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2pPr>
            <a:lvl3pPr marL="804970" indent="-119078">
              <a:lnSpc>
                <a:spcPts val="1800"/>
              </a:lnSpc>
              <a:spcBef>
                <a:spcPts val="600"/>
              </a:spcBef>
              <a:buClr>
                <a:schemeClr val="accent4">
                  <a:lumMod val="60000"/>
                  <a:lumOff val="40000"/>
                </a:schemeClr>
              </a:buClr>
              <a:buSzPct val="90000"/>
              <a:buFont typeface="Wingdings" charset="2"/>
              <a:buChar char="§"/>
              <a:defRPr sz="1400" baseline="0">
                <a:solidFill>
                  <a:schemeClr val="bg1"/>
                </a:solidFill>
                <a:latin typeface="Calibri Light"/>
              </a:defRPr>
            </a:lvl3pPr>
            <a:lvl4pPr marL="1143152" indent="-114315">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4pPr>
            <a:lvl5pPr marL="1481335" indent="-109552">
              <a:lnSpc>
                <a:spcPts val="1800"/>
              </a:lnSpc>
              <a:spcBef>
                <a:spcPts val="600"/>
              </a:spcBef>
              <a:buClr>
                <a:schemeClr val="accent4">
                  <a:lumMod val="60000"/>
                  <a:lumOff val="40000"/>
                </a:schemeClr>
              </a:buClr>
              <a:buSzPct val="90000"/>
              <a:buFont typeface="Wingdings" charset="2"/>
              <a:buChar char="§"/>
              <a:defRPr sz="1400">
                <a:solidFill>
                  <a:schemeClr val="bg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13786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ght-grey BG Layout">
    <p:spTree>
      <p:nvGrpSpPr>
        <p:cNvPr id="1" name=""/>
        <p:cNvGrpSpPr/>
        <p:nvPr/>
      </p:nvGrpSpPr>
      <p:grpSpPr>
        <a:xfrm>
          <a:off x="0" y="0"/>
          <a:ext cx="0" cy="0"/>
          <a:chOff x="0" y="0"/>
          <a:chExt cx="0" cy="0"/>
        </a:xfrm>
      </p:grpSpPr>
      <p:sp>
        <p:nvSpPr>
          <p:cNvPr id="4" name="Rechteck 3"/>
          <p:cNvSpPr/>
          <p:nvPr userDrawn="1"/>
        </p:nvSpPr>
        <p:spPr>
          <a:xfrm>
            <a:off x="0" y="0"/>
            <a:ext cx="9144000" cy="5148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bg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chemeClr val="tx1"/>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dirty="0"/>
              <a:t>Click to edit Master text styles level</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GB" dirty="0"/>
              <a:t>Swiss Software Engineering: </a:t>
            </a:r>
            <a:r>
              <a:rPr lang="en-GB" b="1" dirty="0" err="1">
                <a:latin typeface="Calibri"/>
                <a:cs typeface="Calibri"/>
              </a:rPr>
              <a:t>betterask.erni</a:t>
            </a:r>
            <a:endParaRPr lang="en-GB" b="1" dirty="0">
              <a:latin typeface="Calibri"/>
              <a:cs typeface="Calibri"/>
            </a:endParaRPr>
          </a:p>
        </p:txBody>
      </p:sp>
      <p:sp>
        <p:nvSpPr>
          <p:cNvPr id="3" name="Slide Number Placeholder 2"/>
          <p:cNvSpPr>
            <a:spLocks noGrp="1"/>
          </p:cNvSpPr>
          <p:nvPr>
            <p:ph type="sldNum" sz="quarter" idx="13"/>
          </p:nvPr>
        </p:nvSpPr>
        <p:spPr/>
        <p:txBody>
          <a:bodyPr/>
          <a:lstStyle/>
          <a:p>
            <a:fld id="{9F5F539E-0E69-451B-AC12-57C40F9178F7}" type="slidenum">
              <a:rPr lang="en-GB" noProof="0" smtClean="0"/>
              <a:pPr/>
              <a:t>‹#›</a:t>
            </a:fld>
            <a:endParaRPr lang="en-GB" noProof="0" dirty="0"/>
          </a:p>
        </p:txBody>
      </p:sp>
      <p:sp>
        <p:nvSpPr>
          <p:cNvPr id="7" name="Inhaltsplatzhalter 7"/>
          <p:cNvSpPr>
            <a:spLocks noGrp="1"/>
          </p:cNvSpPr>
          <p:nvPr>
            <p:ph sz="quarter" idx="14"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chemeClr val="bg1"/>
              </a:buClr>
              <a:buSzPct val="90000"/>
              <a:buFont typeface="Wingdings" charset="2"/>
              <a:buChar char="§"/>
              <a:defRPr sz="1400">
                <a:solidFill>
                  <a:schemeClr val="tx1"/>
                </a:solidFill>
                <a:latin typeface="Calibri Light"/>
              </a:defRPr>
            </a:lvl1pPr>
            <a:lvl2pPr marL="467978" indent="-125033">
              <a:lnSpc>
                <a:spcPts val="1800"/>
              </a:lnSpc>
              <a:spcBef>
                <a:spcPts val="600"/>
              </a:spcBef>
              <a:buClr>
                <a:schemeClr val="bg1"/>
              </a:buClr>
              <a:buSzPct val="90000"/>
              <a:buFont typeface="Wingdings" charset="2"/>
              <a:buChar char="§"/>
              <a:defRPr sz="1400">
                <a:solidFill>
                  <a:schemeClr val="tx1"/>
                </a:solidFill>
                <a:latin typeface="Calibri Light"/>
              </a:defRPr>
            </a:lvl2pPr>
            <a:lvl3pPr marL="804970" indent="-119078">
              <a:lnSpc>
                <a:spcPts val="1800"/>
              </a:lnSpc>
              <a:spcBef>
                <a:spcPts val="600"/>
              </a:spcBef>
              <a:buClr>
                <a:schemeClr val="bg1"/>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chemeClr val="bg1"/>
              </a:buClr>
              <a:buSzPct val="90000"/>
              <a:buFont typeface="Wingdings" charset="2"/>
              <a:buChar char="§"/>
              <a:defRPr sz="1400">
                <a:solidFill>
                  <a:schemeClr val="tx1"/>
                </a:solidFill>
                <a:latin typeface="Calibri Light"/>
              </a:defRPr>
            </a:lvl4pPr>
            <a:lvl5pPr marL="1481335" indent="-109552">
              <a:lnSpc>
                <a:spcPts val="1800"/>
              </a:lnSpc>
              <a:spcBef>
                <a:spcPts val="600"/>
              </a:spcBef>
              <a:buClr>
                <a:schemeClr val="bg1"/>
              </a:buClr>
              <a:buSzPct val="90000"/>
              <a:buFont typeface="Wingdings" charset="2"/>
              <a:buChar char="§"/>
              <a:defRPr sz="140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Tree>
    <p:extLst>
      <p:ext uri="{BB962C8B-B14F-4D97-AF65-F5344CB8AC3E}">
        <p14:creationId xmlns:p14="http://schemas.microsoft.com/office/powerpoint/2010/main" val="259690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tterask ERNI dark-blue">
    <p:spTree>
      <p:nvGrpSpPr>
        <p:cNvPr id="1" name=""/>
        <p:cNvGrpSpPr/>
        <p:nvPr/>
      </p:nvGrpSpPr>
      <p:grpSpPr>
        <a:xfrm>
          <a:off x="0" y="0"/>
          <a:ext cx="0" cy="0"/>
          <a:chOff x="0" y="0"/>
          <a:chExt cx="0" cy="0"/>
        </a:xfrm>
      </p:grpSpPr>
      <p:pic>
        <p:nvPicPr>
          <p:cNvPr id="5" name="Bild 4" descr="Last-Slide_darkblu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516668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etterask ERNI red">
    <p:spTree>
      <p:nvGrpSpPr>
        <p:cNvPr id="1" name=""/>
        <p:cNvGrpSpPr/>
        <p:nvPr/>
      </p:nvGrpSpPr>
      <p:grpSpPr>
        <a:xfrm>
          <a:off x="0" y="0"/>
          <a:ext cx="0" cy="0"/>
          <a:chOff x="0" y="0"/>
          <a:chExt cx="0" cy="0"/>
        </a:xfrm>
      </p:grpSpPr>
      <p:pic>
        <p:nvPicPr>
          <p:cNvPr id="5" name="Bild 4" descr="Layout-V1_17102013.jpg"/>
          <p:cNvPicPr>
            <a:picLocks noChangeAspect="1"/>
          </p:cNvPicPr>
          <p:nvPr userDrawn="1"/>
        </p:nvPicPr>
        <p:blipFill rotWithShape="1">
          <a:blip r:embed="rId2" cstate="screen">
            <a:extLst>
              <a:ext uri="{28A0092B-C50C-407E-A947-70E740481C1C}">
                <a14:useLocalDpi xmlns:a14="http://schemas.microsoft.com/office/drawing/2010/main"/>
              </a:ext>
            </a:extLst>
          </a:blip>
          <a:srcRect l="164"/>
          <a:stretch/>
        </p:blipFill>
        <p:spPr>
          <a:xfrm>
            <a:off x="0" y="0"/>
            <a:ext cx="9129058" cy="5143500"/>
          </a:xfrm>
          <a:prstGeom prst="rect">
            <a:avLst/>
          </a:prstGeom>
        </p:spPr>
      </p:pic>
    </p:spTree>
    <p:extLst>
      <p:ext uri="{BB962C8B-B14F-4D97-AF65-F5344CB8AC3E}">
        <p14:creationId xmlns:p14="http://schemas.microsoft.com/office/powerpoint/2010/main" val="4015940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etterask ERNI ligt-blue">
    <p:spTree>
      <p:nvGrpSpPr>
        <p:cNvPr id="1" name=""/>
        <p:cNvGrpSpPr/>
        <p:nvPr/>
      </p:nvGrpSpPr>
      <p:grpSpPr>
        <a:xfrm>
          <a:off x="0" y="0"/>
          <a:ext cx="0" cy="0"/>
          <a:chOff x="0" y="0"/>
          <a:chExt cx="0" cy="0"/>
        </a:xfrm>
      </p:grpSpPr>
      <p:pic>
        <p:nvPicPr>
          <p:cNvPr id="5" name="Bild 4" descr="Layout-V1_17102012.jpg"/>
          <p:cNvPicPr>
            <a:picLocks noChangeAspect="1"/>
          </p:cNvPicPr>
          <p:nvPr userDrawn="1"/>
        </p:nvPicPr>
        <p:blipFill rotWithShape="1">
          <a:blip r:embed="rId2" cstate="screen">
            <a:extLst>
              <a:ext uri="{28A0092B-C50C-407E-A947-70E740481C1C}">
                <a14:useLocalDpi xmlns:a14="http://schemas.microsoft.com/office/drawing/2010/main"/>
              </a:ext>
            </a:extLst>
          </a:blip>
          <a:srcRect l="164"/>
          <a:stretch/>
        </p:blipFill>
        <p:spPr>
          <a:xfrm>
            <a:off x="0" y="0"/>
            <a:ext cx="9129058" cy="5143500"/>
          </a:xfrm>
          <a:prstGeom prst="rect">
            <a:avLst/>
          </a:prstGeom>
        </p:spPr>
      </p:pic>
    </p:spTree>
    <p:extLst>
      <p:ext uri="{BB962C8B-B14F-4D97-AF65-F5344CB8AC3E}">
        <p14:creationId xmlns:p14="http://schemas.microsoft.com/office/powerpoint/2010/main" val="326885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Title">
    <p:spTree>
      <p:nvGrpSpPr>
        <p:cNvPr id="1" name=""/>
        <p:cNvGrpSpPr/>
        <p:nvPr/>
      </p:nvGrpSpPr>
      <p:grpSpPr>
        <a:xfrm>
          <a:off x="0" y="0"/>
          <a:ext cx="0" cy="0"/>
          <a:chOff x="0" y="0"/>
          <a:chExt cx="0" cy="0"/>
        </a:xfrm>
      </p:grpSpPr>
      <p:pic>
        <p:nvPicPr>
          <p:cNvPr id="4" name="Bild 3" descr="red_Toni_de-la-Torre_Cycling_Senior-Develop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1"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1">
                    <a:lumMod val="85000"/>
                  </a:schemeClr>
                </a:solidFill>
                <a:latin typeface="Calibri"/>
                <a:ea typeface="+mn-ea"/>
                <a:cs typeface="Calibri"/>
              </a:defRPr>
            </a:lvl1pPr>
          </a:lstStyle>
          <a:p>
            <a:pPr lvl="0"/>
            <a:r>
              <a:rPr lang="en-GB" noProof="0"/>
              <a:t>Sub title text. Calibri bold, 14 pt light grey</a:t>
            </a:r>
          </a:p>
        </p:txBody>
      </p:sp>
      <p:sp>
        <p:nvSpPr>
          <p:cNvPr id="2"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
        <p:nvSpPr>
          <p:cNvPr id="6" name="Textfeld 5"/>
          <p:cNvSpPr txBox="1"/>
          <p:nvPr userDrawn="1"/>
        </p:nvSpPr>
        <p:spPr>
          <a:xfrm>
            <a:off x="38574" y="4859102"/>
            <a:ext cx="2416759" cy="215444"/>
          </a:xfrm>
          <a:prstGeom prst="rect">
            <a:avLst/>
          </a:prstGeom>
          <a:noFill/>
        </p:spPr>
        <p:txBody>
          <a:bodyPr wrap="square" rtlCol="0">
            <a:spAutoFit/>
          </a:bodyPr>
          <a:lstStyle/>
          <a:p>
            <a:pPr marL="0" marR="0" indent="0" algn="l" defTabSz="685754" rtl="0" eaLnBrk="1" fontAlgn="auto" latinLnBrk="0" hangingPunct="1">
              <a:lnSpc>
                <a:spcPct val="100000"/>
              </a:lnSpc>
              <a:spcBef>
                <a:spcPts val="0"/>
              </a:spcBef>
              <a:spcAft>
                <a:spcPts val="0"/>
              </a:spcAft>
              <a:buClrTx/>
              <a:buSzTx/>
              <a:buFontTx/>
              <a:buNone/>
              <a:tabLst/>
              <a:defRPr/>
            </a:pPr>
            <a:r>
              <a:rPr lang="en-GB" sz="800" kern="1200" noProof="0">
                <a:solidFill>
                  <a:schemeClr val="bg2"/>
                </a:solidFill>
                <a:latin typeface="Calibri Light"/>
                <a:ea typeface="+mn-ea"/>
                <a:cs typeface="Calibri Light"/>
              </a:rPr>
              <a:t>Toni de la Torre, Cyclist and Senior Developer</a:t>
            </a:r>
          </a:p>
        </p:txBody>
      </p:sp>
    </p:spTree>
    <p:extLst>
      <p:ext uri="{BB962C8B-B14F-4D97-AF65-F5344CB8AC3E}">
        <p14:creationId xmlns:p14="http://schemas.microsoft.com/office/powerpoint/2010/main" val="812474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etterask ERNI light-grey">
    <p:spTree>
      <p:nvGrpSpPr>
        <p:cNvPr id="1" name=""/>
        <p:cNvGrpSpPr/>
        <p:nvPr/>
      </p:nvGrpSpPr>
      <p:grpSpPr>
        <a:xfrm>
          <a:off x="0" y="0"/>
          <a:ext cx="0" cy="0"/>
          <a:chOff x="0" y="0"/>
          <a:chExt cx="0" cy="0"/>
        </a:xfrm>
      </p:grpSpPr>
      <p:pic>
        <p:nvPicPr>
          <p:cNvPr id="5" name="Bild 4" descr="Layout-V1_17102014.jpg"/>
          <p:cNvPicPr>
            <a:picLocks noChangeAspect="1"/>
          </p:cNvPicPr>
          <p:nvPr userDrawn="1"/>
        </p:nvPicPr>
        <p:blipFill rotWithShape="1">
          <a:blip r:embed="rId2" cstate="screen">
            <a:extLst>
              <a:ext uri="{28A0092B-C50C-407E-A947-70E740481C1C}">
                <a14:useLocalDpi xmlns:a14="http://schemas.microsoft.com/office/drawing/2010/main"/>
              </a:ext>
            </a:extLst>
          </a:blip>
          <a:srcRect l="151" r="-1"/>
          <a:stretch/>
        </p:blipFill>
        <p:spPr>
          <a:xfrm>
            <a:off x="0" y="0"/>
            <a:ext cx="9130269" cy="5143500"/>
          </a:xfrm>
          <a:prstGeom prst="rect">
            <a:avLst/>
          </a:prstGeom>
        </p:spPr>
      </p:pic>
    </p:spTree>
    <p:extLst>
      <p:ext uri="{BB962C8B-B14F-4D97-AF65-F5344CB8AC3E}">
        <p14:creationId xmlns:p14="http://schemas.microsoft.com/office/powerpoint/2010/main" val="252948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Title">
    <p:spTree>
      <p:nvGrpSpPr>
        <p:cNvPr id="1" name=""/>
        <p:cNvGrpSpPr/>
        <p:nvPr/>
      </p:nvGrpSpPr>
      <p:grpSpPr>
        <a:xfrm>
          <a:off x="0" y="0"/>
          <a:ext cx="0" cy="0"/>
          <a:chOff x="0" y="0"/>
          <a:chExt cx="0" cy="0"/>
        </a:xfrm>
      </p:grpSpPr>
      <p:pic>
        <p:nvPicPr>
          <p:cNvPr id="3" name="Bild 2" descr="kris_fajardo_diver_service_unit_lead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9"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2">
                    <a:lumMod val="60000"/>
                    <a:lumOff val="40000"/>
                  </a:schemeClr>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2882426" cy="215444"/>
          </a:xfrm>
          <a:prstGeom prst="rect">
            <a:avLst/>
          </a:prstGeom>
          <a:noFill/>
        </p:spPr>
        <p:txBody>
          <a:bodyPr wrap="square" rtlCol="0">
            <a:spAutoFit/>
          </a:bodyPr>
          <a:lstStyle/>
          <a:p>
            <a:r>
              <a:rPr lang="en-GB" sz="800" noProof="0">
                <a:solidFill>
                  <a:schemeClr val="bg2"/>
                </a:solidFill>
                <a:latin typeface="Calibri Light"/>
                <a:cs typeface="Calibri Light"/>
              </a:rPr>
              <a:t>Kris Fajardo,</a:t>
            </a:r>
            <a:r>
              <a:rPr lang="en-GB" sz="800" baseline="0" noProof="0">
                <a:solidFill>
                  <a:schemeClr val="bg2"/>
                </a:solidFill>
                <a:latin typeface="Calibri Light"/>
                <a:cs typeface="Calibri Light"/>
              </a:rPr>
              <a:t> </a:t>
            </a:r>
            <a:r>
              <a:rPr lang="en-GB" sz="800" noProof="0">
                <a:solidFill>
                  <a:schemeClr val="bg2"/>
                </a:solidFill>
                <a:latin typeface="Calibri Light"/>
                <a:cs typeface="Calibri Light"/>
              </a:rPr>
              <a:t>Diver and Service Unit Leader</a:t>
            </a:r>
          </a:p>
        </p:txBody>
      </p:sp>
    </p:spTree>
    <p:extLst>
      <p:ext uri="{BB962C8B-B14F-4D97-AF65-F5344CB8AC3E}">
        <p14:creationId xmlns:p14="http://schemas.microsoft.com/office/powerpoint/2010/main" val="271723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Title">
    <p:spTree>
      <p:nvGrpSpPr>
        <p:cNvPr id="1" name=""/>
        <p:cNvGrpSpPr/>
        <p:nvPr/>
      </p:nvGrpSpPr>
      <p:grpSpPr>
        <a:xfrm>
          <a:off x="0" y="0"/>
          <a:ext cx="0" cy="0"/>
          <a:chOff x="0" y="0"/>
          <a:chExt cx="0" cy="0"/>
        </a:xfrm>
      </p:grpSpPr>
      <p:pic>
        <p:nvPicPr>
          <p:cNvPr id="3" name="Bild 2" descr="Martin-Graf_Guitar_Business-Area-Manag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9" name="Textfeld 8"/>
          <p:cNvSpPr txBox="1"/>
          <p:nvPr userDrawn="1"/>
        </p:nvSpPr>
        <p:spPr>
          <a:xfrm>
            <a:off x="38574" y="4859102"/>
            <a:ext cx="2403222" cy="215444"/>
          </a:xfrm>
          <a:prstGeom prst="rect">
            <a:avLst/>
          </a:prstGeom>
          <a:noFill/>
        </p:spPr>
        <p:txBody>
          <a:bodyPr wrap="none" rtlCol="0">
            <a:spAutoFit/>
          </a:bodyPr>
          <a:lstStyle/>
          <a:p>
            <a:r>
              <a:rPr lang="en-GB" sz="800" noProof="0">
                <a:solidFill>
                  <a:schemeClr val="bg2"/>
                </a:solidFill>
                <a:latin typeface="Calibri Light"/>
                <a:cs typeface="Calibri Light"/>
              </a:rPr>
              <a:t>Martin Graf, Guitar player and Business Area Manager</a:t>
            </a:r>
          </a:p>
        </p:txBody>
      </p:sp>
      <p:sp>
        <p:nvSpPr>
          <p:cNvPr id="8"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3C3C3C"/>
                </a:solidFill>
                <a:latin typeface="Calibri"/>
                <a:ea typeface="+mn-ea"/>
                <a:cs typeface="Calibri"/>
              </a:defRPr>
            </a:lvl1pPr>
          </a:lstStyle>
          <a:p>
            <a:pPr lvl="0"/>
            <a:r>
              <a:rPr lang="en-GB" noProof="0" dirty="0"/>
              <a:t>Sub title text. Calibri bold, 14 </a:t>
            </a:r>
            <a:r>
              <a:rPr lang="en-GB" noProof="0" dirty="0" err="1"/>
              <a:t>pt</a:t>
            </a:r>
            <a:r>
              <a:rPr lang="en-GB" noProof="0" dirty="0"/>
              <a:t> light grey</a:t>
            </a:r>
          </a:p>
        </p:txBody>
      </p:sp>
      <p:sp>
        <p:nvSpPr>
          <p:cNvPr id="10"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Tree>
    <p:extLst>
      <p:ext uri="{BB962C8B-B14F-4D97-AF65-F5344CB8AC3E}">
        <p14:creationId xmlns:p14="http://schemas.microsoft.com/office/powerpoint/2010/main" val="434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Title">
    <p:spTree>
      <p:nvGrpSpPr>
        <p:cNvPr id="1" name=""/>
        <p:cNvGrpSpPr/>
        <p:nvPr/>
      </p:nvGrpSpPr>
      <p:grpSpPr>
        <a:xfrm>
          <a:off x="0" y="0"/>
          <a:ext cx="0" cy="0"/>
          <a:chOff x="0" y="0"/>
          <a:chExt cx="0" cy="0"/>
        </a:xfrm>
      </p:grpSpPr>
      <p:pic>
        <p:nvPicPr>
          <p:cNvPr id="3" name="Bild 2" descr="Claudia_Perarnau_Painting_Recruit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en-GB" sz="1100" noProof="0">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8"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rgbClr val="C2C2C2"/>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1802046" cy="215444"/>
          </a:xfrm>
          <a:prstGeom prst="rect">
            <a:avLst/>
          </a:prstGeom>
          <a:noFill/>
        </p:spPr>
        <p:txBody>
          <a:bodyPr wrap="none" rtlCol="0">
            <a:spAutoFit/>
          </a:bodyPr>
          <a:lstStyle/>
          <a:p>
            <a:r>
              <a:rPr lang="en-GB" sz="800" noProof="0">
                <a:solidFill>
                  <a:schemeClr val="bg2"/>
                </a:solidFill>
                <a:latin typeface="Calibri Light"/>
                <a:cs typeface="Calibri Light"/>
              </a:rPr>
              <a:t>Claudia</a:t>
            </a:r>
            <a:r>
              <a:rPr lang="en-GB" sz="800" baseline="0" noProof="0">
                <a:solidFill>
                  <a:schemeClr val="bg2"/>
                </a:solidFill>
                <a:latin typeface="Calibri Light"/>
                <a:cs typeface="Calibri Light"/>
              </a:rPr>
              <a:t> Perarnau, Painter and Recruiter</a:t>
            </a:r>
            <a:endParaRPr lang="en-GB" sz="800" noProof="0">
              <a:solidFill>
                <a:schemeClr val="bg2"/>
              </a:solidFill>
              <a:latin typeface="Calibri Light"/>
              <a:cs typeface="Calibri Light"/>
            </a:endParaRPr>
          </a:p>
        </p:txBody>
      </p:sp>
    </p:spTree>
    <p:extLst>
      <p:ext uri="{BB962C8B-B14F-4D97-AF65-F5344CB8AC3E}">
        <p14:creationId xmlns:p14="http://schemas.microsoft.com/office/powerpoint/2010/main" val="22880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Title">
    <p:spTree>
      <p:nvGrpSpPr>
        <p:cNvPr id="1" name=""/>
        <p:cNvGrpSpPr/>
        <p:nvPr/>
      </p:nvGrpSpPr>
      <p:grpSpPr>
        <a:xfrm>
          <a:off x="0" y="0"/>
          <a:ext cx="0" cy="0"/>
          <a:chOff x="0" y="0"/>
          <a:chExt cx="0" cy="0"/>
        </a:xfrm>
      </p:grpSpPr>
      <p:pic>
        <p:nvPicPr>
          <p:cNvPr id="3" name="Bild 2" descr="Lubomir_Maron_Chess_Professional-Software-Engine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1"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accent4">
                    <a:lumMod val="60000"/>
                    <a:lumOff val="40000"/>
                  </a:schemeClr>
                </a:solidFill>
                <a:latin typeface="Calibri"/>
                <a:ea typeface="+mn-ea"/>
                <a:cs typeface="Calibri"/>
              </a:defRPr>
            </a:lvl1pPr>
          </a:lstStyle>
          <a:p>
            <a:pPr lvl="0"/>
            <a:r>
              <a:rPr lang="en-GB" noProof="0"/>
              <a:t>Sub title text. Calibri bold, 14 pt light grey</a:t>
            </a:r>
          </a:p>
        </p:txBody>
      </p:sp>
      <p:sp>
        <p:nvSpPr>
          <p:cNvPr id="2"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dirty="0"/>
              <a:t>Title of presentation, Calibri light 24pt</a:t>
            </a:r>
          </a:p>
        </p:txBody>
      </p:sp>
      <p:sp>
        <p:nvSpPr>
          <p:cNvPr id="6" name="Textfeld 5"/>
          <p:cNvSpPr txBox="1"/>
          <p:nvPr userDrawn="1"/>
        </p:nvSpPr>
        <p:spPr>
          <a:xfrm>
            <a:off x="38574" y="4859102"/>
            <a:ext cx="2974148" cy="215444"/>
          </a:xfrm>
          <a:prstGeom prst="rect">
            <a:avLst/>
          </a:prstGeom>
          <a:noFill/>
        </p:spPr>
        <p:txBody>
          <a:bodyPr wrap="square" rtlCol="0">
            <a:spAutoFit/>
          </a:bodyPr>
          <a:lstStyle/>
          <a:p>
            <a:pPr marL="0" marR="0" indent="0" algn="l" defTabSz="685754" rtl="0" eaLnBrk="1" fontAlgn="auto" latinLnBrk="0" hangingPunct="1">
              <a:lnSpc>
                <a:spcPct val="100000"/>
              </a:lnSpc>
              <a:spcBef>
                <a:spcPts val="0"/>
              </a:spcBef>
              <a:spcAft>
                <a:spcPts val="0"/>
              </a:spcAft>
              <a:buClrTx/>
              <a:buSzTx/>
              <a:buFontTx/>
              <a:buNone/>
              <a:tabLst/>
              <a:defRPr/>
            </a:pPr>
            <a:r>
              <a:rPr lang="en-GB" sz="800" kern="1200" noProof="0">
                <a:solidFill>
                  <a:schemeClr val="bg2"/>
                </a:solidFill>
                <a:latin typeface="Calibri Light"/>
                <a:ea typeface="+mn-ea"/>
                <a:cs typeface="Calibri Light"/>
              </a:rPr>
              <a:t>Lubomir Maron, Chess player and Professional Software Engineer</a:t>
            </a:r>
          </a:p>
        </p:txBody>
      </p:sp>
    </p:spTree>
    <p:extLst>
      <p:ext uri="{BB962C8B-B14F-4D97-AF65-F5344CB8AC3E}">
        <p14:creationId xmlns:p14="http://schemas.microsoft.com/office/powerpoint/2010/main" val="70372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Title">
    <p:spTree>
      <p:nvGrpSpPr>
        <p:cNvPr id="1" name=""/>
        <p:cNvGrpSpPr/>
        <p:nvPr/>
      </p:nvGrpSpPr>
      <p:grpSpPr>
        <a:xfrm>
          <a:off x="0" y="0"/>
          <a:ext cx="0" cy="0"/>
          <a:chOff x="0" y="0"/>
          <a:chExt cx="0" cy="0"/>
        </a:xfrm>
      </p:grpSpPr>
      <p:pic>
        <p:nvPicPr>
          <p:cNvPr id="2" name="Bild 1" descr="Stefan-Widmer_Drums_Business-Area-Manager-mi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 y="0"/>
            <a:ext cx="9144000" cy="5148072"/>
          </a:xfrm>
          <a:prstGeom prst="rect">
            <a:avLst/>
          </a:prstGeom>
        </p:spPr>
      </p:pic>
      <p:sp>
        <p:nvSpPr>
          <p:cNvPr id="12" name="Textfeld 11"/>
          <p:cNvSpPr txBox="1"/>
          <p:nvPr userDrawn="1"/>
        </p:nvSpPr>
        <p:spPr>
          <a:xfrm>
            <a:off x="-88068" y="4898381"/>
            <a:ext cx="0" cy="169277"/>
          </a:xfrm>
          <a:prstGeom prst="rect">
            <a:avLst/>
          </a:prstGeom>
          <a:noFill/>
        </p:spPr>
        <p:txBody>
          <a:bodyPr wrap="none" lIns="0" tIns="0" rIns="0" bIns="0" rtlCol="0">
            <a:spAutoFit/>
          </a:bodyPr>
          <a:lstStyle/>
          <a:p>
            <a:endParaRPr lang="de-DE" sz="1100" dirty="0" err="1">
              <a:solidFill>
                <a:schemeClr val="tx2"/>
              </a:solidFill>
            </a:endParaRPr>
          </a:p>
        </p:txBody>
      </p:sp>
      <p:sp>
        <p:nvSpPr>
          <p:cNvPr id="7" name="Titel 1"/>
          <p:cNvSpPr>
            <a:spLocks noGrp="1"/>
          </p:cNvSpPr>
          <p:nvPr>
            <p:ph type="title" hasCustomPrompt="1"/>
          </p:nvPr>
        </p:nvSpPr>
        <p:spPr>
          <a:xfrm>
            <a:off x="3570777" y="3646334"/>
            <a:ext cx="5202192" cy="371271"/>
          </a:xfrm>
          <a:prstGeom prst="rect">
            <a:avLst/>
          </a:prstGeom>
        </p:spPr>
        <p:txBody>
          <a:bodyPr vert="horz" wrap="square" lIns="27004" tIns="16202" rIns="27004" bIns="16202">
            <a:spAutoFit/>
          </a:bodyPr>
          <a:lstStyle>
            <a:lvl1pPr>
              <a:defRPr sz="2400">
                <a:solidFill>
                  <a:schemeClr val="bg1"/>
                </a:solidFill>
                <a:latin typeface="Calibri Light"/>
              </a:defRPr>
            </a:lvl1pPr>
          </a:lstStyle>
          <a:p>
            <a:r>
              <a:rPr lang="en-GB" noProof="0"/>
              <a:t>Title of presentation, Calibri light 24pt</a:t>
            </a:r>
          </a:p>
        </p:txBody>
      </p:sp>
      <p:sp>
        <p:nvSpPr>
          <p:cNvPr id="9" name="Text Placeholder 10"/>
          <p:cNvSpPr>
            <a:spLocks noGrp="1"/>
          </p:cNvSpPr>
          <p:nvPr>
            <p:ph type="body" sz="quarter" idx="11" hasCustomPrompt="1"/>
          </p:nvPr>
        </p:nvSpPr>
        <p:spPr>
          <a:xfrm>
            <a:off x="3572729" y="4060675"/>
            <a:ext cx="5206145" cy="256532"/>
          </a:xfrm>
          <a:prstGeom prst="rect">
            <a:avLst/>
          </a:prstGeom>
        </p:spPr>
        <p:txBody>
          <a:bodyPr lIns="34288" tIns="17144" rIns="34288" bIns="17144">
            <a:noAutofit/>
          </a:bodyPr>
          <a:lstStyle>
            <a:lvl1pPr marL="0" indent="0" algn="l">
              <a:lnSpc>
                <a:spcPts val="1580"/>
              </a:lnSpc>
              <a:buNone/>
              <a:defRPr lang="en-US" sz="1400" b="1" i="0" kern="1200" dirty="0" smtClean="0">
                <a:solidFill>
                  <a:schemeClr val="bg2">
                    <a:lumMod val="60000"/>
                    <a:lumOff val="40000"/>
                  </a:schemeClr>
                </a:solidFill>
                <a:latin typeface="Calibri"/>
                <a:ea typeface="+mn-ea"/>
                <a:cs typeface="Calibri"/>
              </a:defRPr>
            </a:lvl1pPr>
          </a:lstStyle>
          <a:p>
            <a:pPr lvl="0"/>
            <a:r>
              <a:rPr lang="en-GB" noProof="0"/>
              <a:t>Sub title text. Calibri bold, 14 pt light grey</a:t>
            </a:r>
          </a:p>
        </p:txBody>
      </p:sp>
      <p:sp>
        <p:nvSpPr>
          <p:cNvPr id="11" name="Textfeld 10"/>
          <p:cNvSpPr txBox="1"/>
          <p:nvPr userDrawn="1"/>
        </p:nvSpPr>
        <p:spPr>
          <a:xfrm>
            <a:off x="38574" y="4859102"/>
            <a:ext cx="2882426" cy="215444"/>
          </a:xfrm>
          <a:prstGeom prst="rect">
            <a:avLst/>
          </a:prstGeom>
          <a:noFill/>
        </p:spPr>
        <p:txBody>
          <a:bodyPr wrap="square" rtlCol="0">
            <a:spAutoFit/>
          </a:bodyPr>
          <a:lstStyle/>
          <a:p>
            <a:r>
              <a:rPr lang="en-GB" sz="800" dirty="0">
                <a:solidFill>
                  <a:schemeClr val="bg2"/>
                </a:solidFill>
                <a:latin typeface="Calibri Light"/>
                <a:cs typeface="Calibri Light"/>
              </a:rPr>
              <a:t>Stefan</a:t>
            </a:r>
            <a:r>
              <a:rPr lang="en-GB" sz="800" baseline="0" dirty="0">
                <a:solidFill>
                  <a:schemeClr val="bg2"/>
                </a:solidFill>
                <a:latin typeface="Calibri Light"/>
                <a:cs typeface="Calibri Light"/>
              </a:rPr>
              <a:t> </a:t>
            </a:r>
            <a:r>
              <a:rPr lang="en-GB" sz="800" baseline="0" dirty="0" err="1">
                <a:solidFill>
                  <a:schemeClr val="bg2"/>
                </a:solidFill>
                <a:latin typeface="Calibri Light"/>
                <a:cs typeface="Calibri Light"/>
              </a:rPr>
              <a:t>Widmer</a:t>
            </a:r>
            <a:r>
              <a:rPr lang="en-GB" sz="800" baseline="0" dirty="0">
                <a:solidFill>
                  <a:schemeClr val="bg2"/>
                </a:solidFill>
                <a:latin typeface="Calibri Light"/>
                <a:cs typeface="Calibri Light"/>
              </a:rPr>
              <a:t>, Drummer and </a:t>
            </a:r>
            <a:r>
              <a:rPr lang="en-GB" sz="800" dirty="0">
                <a:solidFill>
                  <a:schemeClr val="bg2"/>
                </a:solidFill>
                <a:latin typeface="Calibri Light"/>
                <a:cs typeface="Calibri Light"/>
              </a:rPr>
              <a:t>Business</a:t>
            </a:r>
            <a:r>
              <a:rPr lang="en-GB" sz="800" baseline="0" dirty="0">
                <a:solidFill>
                  <a:schemeClr val="bg2"/>
                </a:solidFill>
                <a:latin typeface="Calibri Light"/>
                <a:cs typeface="Calibri Light"/>
              </a:rPr>
              <a:t> Area Manager</a:t>
            </a:r>
            <a:endParaRPr lang="en-GB" sz="800" dirty="0">
              <a:solidFill>
                <a:schemeClr val="bg2"/>
              </a:solidFill>
              <a:latin typeface="Calibri Light"/>
              <a:cs typeface="Calibri Light"/>
            </a:endParaRPr>
          </a:p>
        </p:txBody>
      </p:sp>
    </p:spTree>
    <p:extLst>
      <p:ext uri="{BB962C8B-B14F-4D97-AF65-F5344CB8AC3E}">
        <p14:creationId xmlns:p14="http://schemas.microsoft.com/office/powerpoint/2010/main" val="13090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1"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GB" noProof="0" dirty="0"/>
              <a:t>Click to edit Master title style</a:t>
            </a:r>
          </a:p>
        </p:txBody>
      </p:sp>
      <p:sp>
        <p:nvSpPr>
          <p:cNvPr id="22" name="Text Placeholder 6"/>
          <p:cNvSpPr>
            <a:spLocks noGrp="1"/>
          </p:cNvSpPr>
          <p:nvPr>
            <p:ph type="body" sz="quarter" idx="10"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GB" noProof="0"/>
              <a:t>Click to edit Master text styles level</a:t>
            </a:r>
          </a:p>
        </p:txBody>
      </p:sp>
      <p:sp>
        <p:nvSpPr>
          <p:cNvPr id="2" name="Footer Placeholder 1"/>
          <p:cNvSpPr>
            <a:spLocks noGrp="1"/>
          </p:cNvSpPr>
          <p:nvPr>
            <p:ph type="ftr" sz="quarter" idx="12"/>
          </p:nvPr>
        </p:nvSpPr>
        <p:spPr/>
        <p:txBody>
          <a:bodyPr/>
          <a:lstStyle/>
          <a:p>
            <a:r>
              <a:rPr lang="en-GB" noProof="0" dirty="0"/>
              <a:t>Swiss Software Engineering: </a:t>
            </a:r>
            <a:r>
              <a:rPr lang="en-GB" b="1" noProof="0" dirty="0" err="1">
                <a:latin typeface="Calibri"/>
                <a:cs typeface="Calibri"/>
              </a:rPr>
              <a:t>betterask.erni</a:t>
            </a:r>
            <a:endParaRPr lang="en-GB" b="1" noProof="0" dirty="0">
              <a:latin typeface="Calibri"/>
              <a:cs typeface="Calibri"/>
            </a:endParaRPr>
          </a:p>
        </p:txBody>
      </p:sp>
      <p:sp>
        <p:nvSpPr>
          <p:cNvPr id="3" name="Slide Number Placeholder 2"/>
          <p:cNvSpPr>
            <a:spLocks noGrp="1"/>
          </p:cNvSpPr>
          <p:nvPr>
            <p:ph type="sldNum" sz="quarter" idx="13"/>
          </p:nvPr>
        </p:nvSpPr>
        <p:spPr/>
        <p:txBody>
          <a:bodyPr/>
          <a:lstStyle/>
          <a:p>
            <a:fld id="{9F5F539E-0E69-451B-AC12-57C40F9178F7}" type="slidenum">
              <a:rPr lang="en-GB" noProof="0" smtClean="0"/>
              <a:pPr/>
              <a:t>‹#›</a:t>
            </a:fld>
            <a:endParaRPr lang="en-GB" noProof="0" dirty="0"/>
          </a:p>
        </p:txBody>
      </p:sp>
    </p:spTree>
    <p:extLst>
      <p:ext uri="{BB962C8B-B14F-4D97-AF65-F5344CB8AC3E}">
        <p14:creationId xmlns:p14="http://schemas.microsoft.com/office/powerpoint/2010/main" val="55074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Poin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Swiss Software Engineering: </a:t>
            </a:r>
            <a:r>
              <a:rPr lang="en-US" b="1" dirty="0" err="1">
                <a:latin typeface="Calibri"/>
                <a:cs typeface="Calibri"/>
              </a:rPr>
              <a:t>betterask.erni</a:t>
            </a:r>
            <a:endParaRPr lang="en-US" b="1" dirty="0">
              <a:latin typeface="Calibri"/>
              <a:cs typeface="Calibri"/>
            </a:endParaRPr>
          </a:p>
        </p:txBody>
      </p:sp>
      <p:sp>
        <p:nvSpPr>
          <p:cNvPr id="4" name="Foliennummernplatzhalter 3"/>
          <p:cNvSpPr>
            <a:spLocks noGrp="1"/>
          </p:cNvSpPr>
          <p:nvPr>
            <p:ph type="sldNum" sz="quarter" idx="11"/>
          </p:nvPr>
        </p:nvSpPr>
        <p:spPr/>
        <p:txBody>
          <a:bodyPr/>
          <a:lstStyle/>
          <a:p>
            <a:fld id="{9F5F539E-0E69-451B-AC12-57C40F9178F7}" type="slidenum">
              <a:rPr lang="en-US" smtClean="0"/>
              <a:pPr/>
              <a:t>‹#›</a:t>
            </a:fld>
            <a:endParaRPr lang="en-US" dirty="0"/>
          </a:p>
        </p:txBody>
      </p:sp>
      <p:sp>
        <p:nvSpPr>
          <p:cNvPr id="8" name="Inhaltsplatzhalter 7"/>
          <p:cNvSpPr>
            <a:spLocks noGrp="1"/>
          </p:cNvSpPr>
          <p:nvPr>
            <p:ph sz="quarter" idx="12" hasCustomPrompt="1"/>
          </p:nvPr>
        </p:nvSpPr>
        <p:spPr>
          <a:xfrm>
            <a:off x="250757" y="1255714"/>
            <a:ext cx="5482921" cy="3207683"/>
          </a:xfrm>
          <a:prstGeom prst="rect">
            <a:avLst/>
          </a:prstGeom>
        </p:spPr>
        <p:txBody>
          <a:bodyPr vert="horz" lIns="27004" tIns="21600" rIns="27004" bIns="21600"/>
          <a:lstStyle>
            <a:lvl1pPr marL="138131" indent="-138131">
              <a:lnSpc>
                <a:spcPts val="1800"/>
              </a:lnSpc>
              <a:spcBef>
                <a:spcPts val="600"/>
              </a:spcBef>
              <a:buClr>
                <a:srgbClr val="242F78"/>
              </a:buClr>
              <a:buSzPct val="90000"/>
              <a:buFont typeface="Wingdings" charset="2"/>
              <a:buChar char="§"/>
              <a:defRPr sz="1400">
                <a:solidFill>
                  <a:schemeClr val="tx1"/>
                </a:solidFill>
                <a:latin typeface="Calibri Light"/>
              </a:defRPr>
            </a:lvl1pPr>
            <a:lvl2pPr marL="467978" indent="-125033">
              <a:lnSpc>
                <a:spcPts val="1800"/>
              </a:lnSpc>
              <a:spcBef>
                <a:spcPts val="600"/>
              </a:spcBef>
              <a:buClr>
                <a:srgbClr val="242F78"/>
              </a:buClr>
              <a:buSzPct val="90000"/>
              <a:buFont typeface="Wingdings" charset="2"/>
              <a:buChar char="§"/>
              <a:defRPr sz="1400">
                <a:solidFill>
                  <a:schemeClr val="tx1"/>
                </a:solidFill>
                <a:latin typeface="Calibri Light"/>
              </a:defRPr>
            </a:lvl2pPr>
            <a:lvl3pPr marL="804970" indent="-119078">
              <a:lnSpc>
                <a:spcPts val="1800"/>
              </a:lnSpc>
              <a:spcBef>
                <a:spcPts val="600"/>
              </a:spcBef>
              <a:buClr>
                <a:srgbClr val="242F78"/>
              </a:buClr>
              <a:buSzPct val="90000"/>
              <a:buFont typeface="Wingdings" charset="2"/>
              <a:buChar char="§"/>
              <a:defRPr sz="1400" baseline="0">
                <a:solidFill>
                  <a:schemeClr val="tx1"/>
                </a:solidFill>
                <a:latin typeface="Calibri Light"/>
              </a:defRPr>
            </a:lvl3pPr>
            <a:lvl4pPr marL="1143152" indent="-114315">
              <a:lnSpc>
                <a:spcPts val="1800"/>
              </a:lnSpc>
              <a:spcBef>
                <a:spcPts val="600"/>
              </a:spcBef>
              <a:buClr>
                <a:srgbClr val="242F78"/>
              </a:buClr>
              <a:buSzPct val="90000"/>
              <a:buFont typeface="Wingdings" charset="2"/>
              <a:buChar char="§"/>
              <a:defRPr sz="1400">
                <a:solidFill>
                  <a:schemeClr val="tx1"/>
                </a:solidFill>
                <a:latin typeface="Calibri Light"/>
              </a:defRPr>
            </a:lvl4pPr>
            <a:lvl5pPr marL="1481335" indent="-109552">
              <a:lnSpc>
                <a:spcPts val="1800"/>
              </a:lnSpc>
              <a:spcBef>
                <a:spcPts val="600"/>
              </a:spcBef>
              <a:buClr>
                <a:srgbClr val="242F78"/>
              </a:buClr>
              <a:buSzPct val="90000"/>
              <a:buFont typeface="Wingdings" charset="2"/>
              <a:buChar char="§"/>
              <a:defRPr sz="1400">
                <a:solidFill>
                  <a:schemeClr val="tx1"/>
                </a:solidFill>
                <a:latin typeface="Calibri Light"/>
              </a:defRPr>
            </a:lvl5pPr>
          </a:lstStyle>
          <a:p>
            <a:pPr lvl="0"/>
            <a:r>
              <a:rPr lang="en-GB" noProof="0" dirty="0"/>
              <a:t>Edit Master Text Format</a:t>
            </a:r>
          </a:p>
          <a:p>
            <a:pPr lvl="1"/>
            <a:r>
              <a:rPr lang="en-GB" noProof="0" dirty="0"/>
              <a:t>Second level</a:t>
            </a:r>
          </a:p>
          <a:p>
            <a:pPr lvl="2"/>
            <a:r>
              <a:rPr lang="en-GB" noProof="0" dirty="0"/>
              <a:t>Third level</a:t>
            </a:r>
          </a:p>
          <a:p>
            <a:pPr lvl="3"/>
            <a:r>
              <a:rPr lang="en-GB" noProof="0" dirty="0"/>
              <a:t>Forth level</a:t>
            </a:r>
          </a:p>
          <a:p>
            <a:pPr lvl="4"/>
            <a:r>
              <a:rPr lang="en-GB" noProof="0" dirty="0"/>
              <a:t>Fifth level</a:t>
            </a:r>
          </a:p>
        </p:txBody>
      </p:sp>
      <p:sp>
        <p:nvSpPr>
          <p:cNvPr id="7" name="Title 1"/>
          <p:cNvSpPr>
            <a:spLocks noGrp="1"/>
          </p:cNvSpPr>
          <p:nvPr>
            <p:ph type="title"/>
          </p:nvPr>
        </p:nvSpPr>
        <p:spPr>
          <a:xfrm>
            <a:off x="245764" y="423901"/>
            <a:ext cx="8549292" cy="297176"/>
          </a:xfrm>
          <a:prstGeom prst="rect">
            <a:avLst/>
          </a:prstGeom>
        </p:spPr>
        <p:txBody>
          <a:bodyPr lIns="34288" tIns="17144" rIns="34288" bIns="17144" anchor="ctr">
            <a:noAutofit/>
          </a:bodyPr>
          <a:lstStyle>
            <a:lvl1pPr algn="l" defTabSz="514316" rtl="0" eaLnBrk="1" latinLnBrk="0" hangingPunct="1">
              <a:lnSpc>
                <a:spcPct val="90000"/>
              </a:lnSpc>
              <a:spcBef>
                <a:spcPct val="0"/>
              </a:spcBef>
              <a:buNone/>
              <a:defRPr lang="en-US" sz="2400" b="0" i="0" kern="1200" dirty="0">
                <a:solidFill>
                  <a:schemeClr val="tx1"/>
                </a:solidFill>
                <a:latin typeface="Calibri Light"/>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9" name="Text Placeholder 6"/>
          <p:cNvSpPr>
            <a:spLocks noGrp="1"/>
          </p:cNvSpPr>
          <p:nvPr>
            <p:ph type="body" sz="quarter" idx="13" hasCustomPrompt="1"/>
          </p:nvPr>
        </p:nvSpPr>
        <p:spPr>
          <a:xfrm>
            <a:off x="245764" y="822614"/>
            <a:ext cx="8549292" cy="189928"/>
          </a:xfrm>
          <a:prstGeom prst="rect">
            <a:avLst/>
          </a:prstGeom>
        </p:spPr>
        <p:txBody>
          <a:bodyPr lIns="34288" tIns="17144" rIns="34288" bIns="17144" anchor="ctr">
            <a:noAutofit/>
          </a:bodyPr>
          <a:lstStyle>
            <a:lvl1pPr marL="0" indent="0" algn="l" defTabSz="685754" rtl="0" eaLnBrk="1" latinLnBrk="0" hangingPunct="1">
              <a:lnSpc>
                <a:spcPct val="90000"/>
              </a:lnSpc>
              <a:spcBef>
                <a:spcPts val="750"/>
              </a:spcBef>
              <a:buFont typeface="Arial" panose="020B0604020202020204" pitchFamily="34" charset="0"/>
              <a:buNone/>
              <a:defRPr lang="en-US" sz="1400" b="1" i="0" kern="1200" dirty="0">
                <a:solidFill>
                  <a:srgbClr val="242F78"/>
                </a:solidFill>
                <a:latin typeface="Calibri"/>
                <a:ea typeface="Lato Light" panose="020F0502020204030203" pitchFamily="34" charset="0"/>
                <a:cs typeface="Calibri"/>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632" indent="0" algn="l">
              <a:buNone/>
              <a:defRPr>
                <a:solidFill>
                  <a:schemeClr val="bg1">
                    <a:lumMod val="50000"/>
                  </a:schemeClr>
                </a:solidFill>
              </a:defRPr>
            </a:lvl5pPr>
            <a:lvl6pPr marL="1285789" indent="0">
              <a:buNone/>
              <a:defRPr/>
            </a:lvl6pPr>
            <a:lvl7pPr marL="1542947" indent="0">
              <a:buNone/>
              <a:defRPr/>
            </a:lvl7pPr>
            <a:lvl8pPr marL="1800105" indent="0">
              <a:buNone/>
              <a:defRPr/>
            </a:lvl8pPr>
            <a:lvl9pPr marL="2057263" indent="0">
              <a:buNone/>
              <a:defRPr/>
            </a:lvl9pPr>
          </a:lstStyle>
          <a:p>
            <a:pPr marL="0" lvl="0" indent="0" algn="l" defTabSz="514316" rtl="0" eaLnBrk="1" latinLnBrk="0" hangingPunct="1">
              <a:lnSpc>
                <a:spcPct val="70000"/>
              </a:lnSpc>
              <a:spcBef>
                <a:spcPts val="563"/>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198455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4761325" y="4836911"/>
            <a:ext cx="2093630" cy="222251"/>
          </a:xfrm>
          <a:prstGeom prst="rect">
            <a:avLst/>
          </a:prstGeom>
        </p:spPr>
        <p:txBody>
          <a:bodyPr vert="horz" lIns="34288" tIns="17144" rIns="34288" bIns="17144" rtlCol="0" anchor="ctr"/>
          <a:lstStyle>
            <a:lvl1pPr algn="l">
              <a:defRPr sz="900" b="0" i="0">
                <a:solidFill>
                  <a:schemeClr val="tx1"/>
                </a:solidFill>
                <a:latin typeface="Calibri Light"/>
                <a:cs typeface="Calibri Light"/>
              </a:defRPr>
            </a:lvl1pPr>
          </a:lstStyle>
          <a:p>
            <a:r>
              <a:rPr lang="en-US" dirty="0"/>
              <a:t>Swiss Software Engineering: </a:t>
            </a:r>
            <a:r>
              <a:rPr lang="en-US" b="1" dirty="0" err="1">
                <a:latin typeface="Calibri"/>
                <a:cs typeface="Calibri"/>
              </a:rPr>
              <a:t>betterask.erni</a:t>
            </a:r>
            <a:endParaRPr lang="en-US" b="1" dirty="0">
              <a:latin typeface="Calibri"/>
              <a:cs typeface="Calibri"/>
            </a:endParaRPr>
          </a:p>
        </p:txBody>
      </p:sp>
      <p:sp>
        <p:nvSpPr>
          <p:cNvPr id="5" name="Slide Number Placeholder 4"/>
          <p:cNvSpPr>
            <a:spLocks noGrp="1"/>
          </p:cNvSpPr>
          <p:nvPr>
            <p:ph type="sldNum" sz="quarter" idx="4"/>
          </p:nvPr>
        </p:nvSpPr>
        <p:spPr>
          <a:xfrm>
            <a:off x="7976304" y="4832169"/>
            <a:ext cx="806523" cy="227807"/>
          </a:xfrm>
          <a:prstGeom prst="rect">
            <a:avLst/>
          </a:prstGeom>
          <a:noFill/>
        </p:spPr>
        <p:txBody>
          <a:bodyPr vert="horz" lIns="34288" tIns="17144" rIns="34288" bIns="17144" rtlCol="0" anchor="ctr"/>
          <a:lstStyle>
            <a:lvl1pPr algn="r">
              <a:defRPr sz="900" b="0" i="0">
                <a:solidFill>
                  <a:schemeClr val="tx1"/>
                </a:solidFill>
                <a:latin typeface="Calibri Light"/>
                <a:cs typeface="Calibri Light"/>
              </a:defRPr>
            </a:lvl1pPr>
          </a:lstStyle>
          <a:p>
            <a:fld id="{9F5F539E-0E69-451B-AC12-57C40F9178F7}" type="slidenum">
              <a:rPr lang="en-US" smtClean="0"/>
              <a:pPr/>
              <a:t>‹#›</a:t>
            </a:fld>
            <a:endParaRPr lang="en-US" dirty="0"/>
          </a:p>
        </p:txBody>
      </p:sp>
      <p:cxnSp>
        <p:nvCxnSpPr>
          <p:cNvPr id="6" name="Gerade Verbindung 5"/>
          <p:cNvCxnSpPr/>
          <p:nvPr userDrawn="1"/>
        </p:nvCxnSpPr>
        <p:spPr>
          <a:xfrm>
            <a:off x="4752000"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Gerade Verbindung 6"/>
          <p:cNvCxnSpPr/>
          <p:nvPr userDrawn="1"/>
        </p:nvCxnSpPr>
        <p:spPr>
          <a:xfrm>
            <a:off x="4378235"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Gerade Verbindung 7"/>
          <p:cNvCxnSpPr/>
          <p:nvPr userDrawn="1"/>
        </p:nvCxnSpPr>
        <p:spPr>
          <a:xfrm>
            <a:off x="252000" y="-288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Gerade Verbindung 8"/>
          <p:cNvCxnSpPr/>
          <p:nvPr userDrawn="1"/>
        </p:nvCxnSpPr>
        <p:spPr>
          <a:xfrm>
            <a:off x="8784000" y="-252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Gerade Verbindung 9"/>
          <p:cNvCxnSpPr/>
          <p:nvPr userDrawn="1"/>
        </p:nvCxnSpPr>
        <p:spPr>
          <a:xfrm>
            <a:off x="4757027"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Gerade Verbindung 10"/>
          <p:cNvCxnSpPr/>
          <p:nvPr userDrawn="1"/>
        </p:nvCxnSpPr>
        <p:spPr>
          <a:xfrm>
            <a:off x="4381484"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Gerade Verbindung 11"/>
          <p:cNvCxnSpPr/>
          <p:nvPr userDrawn="1"/>
        </p:nvCxnSpPr>
        <p:spPr>
          <a:xfrm>
            <a:off x="252000"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Gerade Verbindung 12"/>
          <p:cNvCxnSpPr/>
          <p:nvPr userDrawn="1"/>
        </p:nvCxnSpPr>
        <p:spPr>
          <a:xfrm>
            <a:off x="8784000" y="5220000"/>
            <a:ext cx="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Gerade Verbindung 22"/>
          <p:cNvCxnSpPr/>
          <p:nvPr userDrawn="1"/>
        </p:nvCxnSpPr>
        <p:spPr>
          <a:xfrm>
            <a:off x="-288000" y="720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288000" y="1008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a:off x="-288000" y="1476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Gerade Verbindung 25"/>
          <p:cNvCxnSpPr/>
          <p:nvPr userDrawn="1"/>
        </p:nvCxnSpPr>
        <p:spPr>
          <a:xfrm>
            <a:off x="-288000" y="5004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userDrawn="1"/>
        </p:nvCxnSpPr>
        <p:spPr>
          <a:xfrm>
            <a:off x="9303810" y="720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a:off x="9303810" y="1008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Gerade Verbindung 28"/>
          <p:cNvCxnSpPr/>
          <p:nvPr userDrawn="1"/>
        </p:nvCxnSpPr>
        <p:spPr>
          <a:xfrm>
            <a:off x="9305545" y="1476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9322868" y="5004000"/>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288000" y="4778322"/>
            <a:ext cx="18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9326842" y="4776049"/>
            <a:ext cx="180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feld 1"/>
          <p:cNvSpPr txBox="1"/>
          <p:nvPr userDrawn="1"/>
        </p:nvSpPr>
        <p:spPr>
          <a:xfrm>
            <a:off x="-501484" y="1316660"/>
            <a:ext cx="287258" cy="200055"/>
          </a:xfrm>
          <a:prstGeom prst="rect">
            <a:avLst/>
          </a:prstGeom>
          <a:noFill/>
        </p:spPr>
        <p:txBody>
          <a:bodyPr wrap="none" rtlCol="0">
            <a:spAutoFit/>
          </a:bodyPr>
          <a:lstStyle/>
          <a:p>
            <a:r>
              <a:rPr lang="de-DE" sz="700" dirty="0">
                <a:solidFill>
                  <a:schemeClr val="accent1"/>
                </a:solidFill>
              </a:rPr>
              <a:t>41 </a:t>
            </a:r>
          </a:p>
        </p:txBody>
      </p:sp>
      <p:sp>
        <p:nvSpPr>
          <p:cNvPr id="31" name="Textfeld 30"/>
          <p:cNvSpPr txBox="1"/>
          <p:nvPr userDrawn="1"/>
        </p:nvSpPr>
        <p:spPr>
          <a:xfrm>
            <a:off x="-492364" y="885321"/>
            <a:ext cx="287258" cy="200055"/>
          </a:xfrm>
          <a:prstGeom prst="rect">
            <a:avLst/>
          </a:prstGeom>
          <a:noFill/>
        </p:spPr>
        <p:txBody>
          <a:bodyPr wrap="none" rtlCol="0">
            <a:spAutoFit/>
          </a:bodyPr>
          <a:lstStyle/>
          <a:p>
            <a:r>
              <a:rPr lang="de-DE" sz="700" dirty="0">
                <a:solidFill>
                  <a:schemeClr val="accent1"/>
                </a:solidFill>
              </a:rPr>
              <a:t>28 </a:t>
            </a:r>
          </a:p>
        </p:txBody>
      </p:sp>
      <p:sp>
        <p:nvSpPr>
          <p:cNvPr id="32" name="Textfeld 31"/>
          <p:cNvSpPr txBox="1"/>
          <p:nvPr userDrawn="1"/>
        </p:nvSpPr>
        <p:spPr>
          <a:xfrm>
            <a:off x="-489758" y="588295"/>
            <a:ext cx="287258" cy="200055"/>
          </a:xfrm>
          <a:prstGeom prst="rect">
            <a:avLst/>
          </a:prstGeom>
          <a:noFill/>
        </p:spPr>
        <p:txBody>
          <a:bodyPr wrap="none" rtlCol="0">
            <a:spAutoFit/>
          </a:bodyPr>
          <a:lstStyle/>
          <a:p>
            <a:r>
              <a:rPr lang="de-DE" sz="700" dirty="0">
                <a:solidFill>
                  <a:schemeClr val="accent1"/>
                </a:solidFill>
              </a:rPr>
              <a:t>20 </a:t>
            </a:r>
          </a:p>
        </p:txBody>
      </p:sp>
      <p:sp>
        <p:nvSpPr>
          <p:cNvPr id="33" name="Textfeld 32"/>
          <p:cNvSpPr txBox="1"/>
          <p:nvPr userDrawn="1"/>
        </p:nvSpPr>
        <p:spPr>
          <a:xfrm>
            <a:off x="78157" y="-431613"/>
            <a:ext cx="235962" cy="200055"/>
          </a:xfrm>
          <a:prstGeom prst="rect">
            <a:avLst/>
          </a:prstGeom>
          <a:noFill/>
        </p:spPr>
        <p:txBody>
          <a:bodyPr wrap="none" rtlCol="0">
            <a:spAutoFit/>
          </a:bodyPr>
          <a:lstStyle/>
          <a:p>
            <a:r>
              <a:rPr lang="de-DE" sz="700" dirty="0">
                <a:solidFill>
                  <a:schemeClr val="accent1"/>
                </a:solidFill>
              </a:rPr>
              <a:t>7</a:t>
            </a:r>
          </a:p>
        </p:txBody>
      </p:sp>
      <p:sp>
        <p:nvSpPr>
          <p:cNvPr id="34" name="Textfeld 33"/>
          <p:cNvSpPr txBox="1"/>
          <p:nvPr userDrawn="1"/>
        </p:nvSpPr>
        <p:spPr>
          <a:xfrm>
            <a:off x="8560702" y="-422495"/>
            <a:ext cx="325730" cy="200055"/>
          </a:xfrm>
          <a:prstGeom prst="rect">
            <a:avLst/>
          </a:prstGeom>
          <a:noFill/>
        </p:spPr>
        <p:txBody>
          <a:bodyPr wrap="none" rtlCol="0">
            <a:spAutoFit/>
          </a:bodyPr>
          <a:lstStyle/>
          <a:p>
            <a:r>
              <a:rPr lang="de-DE" sz="700" dirty="0">
                <a:solidFill>
                  <a:schemeClr val="accent1"/>
                </a:solidFill>
              </a:rPr>
              <a:t>244</a:t>
            </a:r>
          </a:p>
        </p:txBody>
      </p:sp>
      <p:sp>
        <p:nvSpPr>
          <p:cNvPr id="36" name="Textfeld 35"/>
          <p:cNvSpPr txBox="1"/>
          <p:nvPr userDrawn="1"/>
        </p:nvSpPr>
        <p:spPr>
          <a:xfrm>
            <a:off x="4511751" y="-410772"/>
            <a:ext cx="325730" cy="200055"/>
          </a:xfrm>
          <a:prstGeom prst="rect">
            <a:avLst/>
          </a:prstGeom>
          <a:noFill/>
        </p:spPr>
        <p:txBody>
          <a:bodyPr wrap="none" rtlCol="0">
            <a:spAutoFit/>
          </a:bodyPr>
          <a:lstStyle/>
          <a:p>
            <a:r>
              <a:rPr lang="de-DE" sz="700" dirty="0">
                <a:solidFill>
                  <a:schemeClr val="accent1"/>
                </a:solidFill>
              </a:rPr>
              <a:t>132</a:t>
            </a:r>
          </a:p>
        </p:txBody>
      </p:sp>
      <p:sp>
        <p:nvSpPr>
          <p:cNvPr id="37" name="Textfeld 36"/>
          <p:cNvSpPr txBox="1"/>
          <p:nvPr userDrawn="1"/>
        </p:nvSpPr>
        <p:spPr>
          <a:xfrm>
            <a:off x="-550981" y="4638688"/>
            <a:ext cx="325730" cy="200055"/>
          </a:xfrm>
          <a:prstGeom prst="rect">
            <a:avLst/>
          </a:prstGeom>
          <a:noFill/>
        </p:spPr>
        <p:txBody>
          <a:bodyPr wrap="none" rtlCol="0">
            <a:spAutoFit/>
          </a:bodyPr>
          <a:lstStyle/>
          <a:p>
            <a:r>
              <a:rPr lang="de-DE" sz="700" dirty="0">
                <a:solidFill>
                  <a:schemeClr val="accent1"/>
                </a:solidFill>
              </a:rPr>
              <a:t>132</a:t>
            </a:r>
          </a:p>
        </p:txBody>
      </p:sp>
      <p:sp>
        <p:nvSpPr>
          <p:cNvPr id="38" name="Textfeld 37"/>
          <p:cNvSpPr txBox="1"/>
          <p:nvPr userDrawn="1"/>
        </p:nvSpPr>
        <p:spPr>
          <a:xfrm>
            <a:off x="-548376" y="4866608"/>
            <a:ext cx="325730" cy="200055"/>
          </a:xfrm>
          <a:prstGeom prst="rect">
            <a:avLst/>
          </a:prstGeom>
          <a:noFill/>
        </p:spPr>
        <p:txBody>
          <a:bodyPr wrap="none" rtlCol="0">
            <a:spAutoFit/>
          </a:bodyPr>
          <a:lstStyle/>
          <a:p>
            <a:r>
              <a:rPr lang="de-DE" sz="700" dirty="0">
                <a:solidFill>
                  <a:schemeClr val="accent1"/>
                </a:solidFill>
              </a:rPr>
              <a:t>139</a:t>
            </a:r>
          </a:p>
        </p:txBody>
      </p:sp>
    </p:spTree>
    <p:extLst>
      <p:ext uri="{BB962C8B-B14F-4D97-AF65-F5344CB8AC3E}">
        <p14:creationId xmlns:p14="http://schemas.microsoft.com/office/powerpoint/2010/main" val="3720490962"/>
      </p:ext>
    </p:extLst>
  </p:cSld>
  <p:clrMap bg1="lt1" tx1="dk1" bg2="lt2" tx2="dk2" accent1="accent1" accent2="accent2" accent3="accent3" accent4="accent4" accent5="accent5" accent6="accent6" hlink="hlink" folHlink="folHlink"/>
  <p:sldLayoutIdLst>
    <p:sldLayoutId id="2147483739" r:id="rId1"/>
    <p:sldLayoutId id="2147483726" r:id="rId2"/>
    <p:sldLayoutId id="2147483725" r:id="rId3"/>
    <p:sldLayoutId id="2147483727" r:id="rId4"/>
    <p:sldLayoutId id="2147483735" r:id="rId5"/>
    <p:sldLayoutId id="2147483748" r:id="rId6"/>
    <p:sldLayoutId id="2147483749" r:id="rId7"/>
    <p:sldLayoutId id="2147483661" r:id="rId8"/>
    <p:sldLayoutId id="2147483730" r:id="rId9"/>
    <p:sldLayoutId id="2147483731" r:id="rId10"/>
    <p:sldLayoutId id="2147483732" r:id="rId11"/>
    <p:sldLayoutId id="2147483733" r:id="rId12"/>
    <p:sldLayoutId id="2147483756" r:id="rId13"/>
    <p:sldLayoutId id="2147483754" r:id="rId14"/>
    <p:sldLayoutId id="2147483755" r:id="rId15"/>
    <p:sldLayoutId id="2147483753" r:id="rId16"/>
    <p:sldLayoutId id="2147483745" r:id="rId17"/>
    <p:sldLayoutId id="2147483744" r:id="rId18"/>
    <p:sldLayoutId id="2147483746" r:id="rId19"/>
    <p:sldLayoutId id="2147483747" r:id="rId20"/>
  </p:sldLayoutIdLst>
  <p:hf hdr="0" dt="0"/>
  <p:txStyles>
    <p:titleStyle>
      <a:lvl1pPr algn="l" defTabSz="685754"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8" indent="-171438" algn="l" defTabSz="685754"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16" indent="-171438" algn="l" defTabSz="685754"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93" indent="-171438" algn="l" defTabSz="685754"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70"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2947"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824"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02"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78"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56" indent="-171438" algn="l" defTabSz="685754"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54" rtl="0" eaLnBrk="1" latinLnBrk="0" hangingPunct="1">
        <a:defRPr sz="1400" kern="1200">
          <a:solidFill>
            <a:schemeClr val="tx1"/>
          </a:solidFill>
          <a:latin typeface="+mn-lt"/>
          <a:ea typeface="+mn-ea"/>
          <a:cs typeface="+mn-cs"/>
        </a:defRPr>
      </a:lvl1pPr>
      <a:lvl2pPr marL="342877" algn="l" defTabSz="685754" rtl="0" eaLnBrk="1" latinLnBrk="0" hangingPunct="1">
        <a:defRPr sz="1400" kern="1200">
          <a:solidFill>
            <a:schemeClr val="tx1"/>
          </a:solidFill>
          <a:latin typeface="+mn-lt"/>
          <a:ea typeface="+mn-ea"/>
          <a:cs typeface="+mn-cs"/>
        </a:defRPr>
      </a:lvl2pPr>
      <a:lvl3pPr marL="685754" algn="l" defTabSz="685754" rtl="0" eaLnBrk="1" latinLnBrk="0" hangingPunct="1">
        <a:defRPr sz="1400" kern="1200">
          <a:solidFill>
            <a:schemeClr val="tx1"/>
          </a:solidFill>
          <a:latin typeface="+mn-lt"/>
          <a:ea typeface="+mn-ea"/>
          <a:cs typeface="+mn-cs"/>
        </a:defRPr>
      </a:lvl3pPr>
      <a:lvl4pPr marL="1028632" algn="l" defTabSz="685754" rtl="0" eaLnBrk="1" latinLnBrk="0" hangingPunct="1">
        <a:defRPr sz="1400" kern="1200">
          <a:solidFill>
            <a:schemeClr val="tx1"/>
          </a:solidFill>
          <a:latin typeface="+mn-lt"/>
          <a:ea typeface="+mn-ea"/>
          <a:cs typeface="+mn-cs"/>
        </a:defRPr>
      </a:lvl4pPr>
      <a:lvl5pPr marL="1371508" algn="l" defTabSz="685754" rtl="0" eaLnBrk="1" latinLnBrk="0" hangingPunct="1">
        <a:defRPr sz="1400" kern="1200">
          <a:solidFill>
            <a:schemeClr val="tx1"/>
          </a:solidFill>
          <a:latin typeface="+mn-lt"/>
          <a:ea typeface="+mn-ea"/>
          <a:cs typeface="+mn-cs"/>
        </a:defRPr>
      </a:lvl5pPr>
      <a:lvl6pPr marL="1714386" algn="l" defTabSz="685754" rtl="0" eaLnBrk="1" latinLnBrk="0" hangingPunct="1">
        <a:defRPr sz="1400" kern="1200">
          <a:solidFill>
            <a:schemeClr val="tx1"/>
          </a:solidFill>
          <a:latin typeface="+mn-lt"/>
          <a:ea typeface="+mn-ea"/>
          <a:cs typeface="+mn-cs"/>
        </a:defRPr>
      </a:lvl6pPr>
      <a:lvl7pPr marL="2057263" algn="l" defTabSz="685754" rtl="0" eaLnBrk="1" latinLnBrk="0" hangingPunct="1">
        <a:defRPr sz="1400" kern="1200">
          <a:solidFill>
            <a:schemeClr val="tx1"/>
          </a:solidFill>
          <a:latin typeface="+mn-lt"/>
          <a:ea typeface="+mn-ea"/>
          <a:cs typeface="+mn-cs"/>
        </a:defRPr>
      </a:lvl7pPr>
      <a:lvl8pPr marL="2400140" algn="l" defTabSz="685754" rtl="0" eaLnBrk="1" latinLnBrk="0" hangingPunct="1">
        <a:defRPr sz="1400" kern="1200">
          <a:solidFill>
            <a:schemeClr val="tx1"/>
          </a:solidFill>
          <a:latin typeface="+mn-lt"/>
          <a:ea typeface="+mn-ea"/>
          <a:cs typeface="+mn-cs"/>
        </a:defRPr>
      </a:lvl8pPr>
      <a:lvl9pPr marL="2743017" algn="l" defTabSz="68575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AC9121-80F0-4D83-8174-56E07FF5FC3C}"/>
              </a:ext>
            </a:extLst>
          </p:cNvPr>
          <p:cNvSpPr>
            <a:spLocks noGrp="1"/>
          </p:cNvSpPr>
          <p:nvPr>
            <p:ph type="body" sz="quarter" idx="11"/>
          </p:nvPr>
        </p:nvSpPr>
        <p:spPr/>
        <p:txBody>
          <a:bodyPr/>
          <a:lstStyle/>
          <a:p>
            <a:endParaRPr lang="en-PH"/>
          </a:p>
        </p:txBody>
      </p:sp>
      <p:sp>
        <p:nvSpPr>
          <p:cNvPr id="3" name="Title 2">
            <a:extLst>
              <a:ext uri="{FF2B5EF4-FFF2-40B4-BE49-F238E27FC236}">
                <a16:creationId xmlns:a16="http://schemas.microsoft.com/office/drawing/2014/main" id="{1D8D2920-B611-4B6C-A977-946CC9737DC6}"/>
              </a:ext>
            </a:extLst>
          </p:cNvPr>
          <p:cNvSpPr>
            <a:spLocks noGrp="1"/>
          </p:cNvSpPr>
          <p:nvPr>
            <p:ph type="title"/>
          </p:nvPr>
        </p:nvSpPr>
        <p:spPr/>
        <p:txBody>
          <a:bodyPr/>
          <a:lstStyle/>
          <a:p>
            <a:r>
              <a:rPr lang="en-PH" b="1" dirty="0"/>
              <a:t>Understanding Angular 3D</a:t>
            </a:r>
          </a:p>
        </p:txBody>
      </p:sp>
    </p:spTree>
    <p:extLst>
      <p:ext uri="{BB962C8B-B14F-4D97-AF65-F5344CB8AC3E}">
        <p14:creationId xmlns:p14="http://schemas.microsoft.com/office/powerpoint/2010/main" val="146994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EAF-76BD-4870-8ED9-DBD5F3677947}"/>
              </a:ext>
            </a:extLst>
          </p:cNvPr>
          <p:cNvSpPr>
            <a:spLocks noGrp="1"/>
          </p:cNvSpPr>
          <p:nvPr>
            <p:ph type="title"/>
          </p:nvPr>
        </p:nvSpPr>
        <p:spPr/>
        <p:txBody>
          <a:bodyPr/>
          <a:lstStyle/>
          <a:p>
            <a:r>
              <a:rPr lang="en-PH" dirty="0"/>
              <a:t>Materials, Lights, and Shadows</a:t>
            </a:r>
          </a:p>
        </p:txBody>
      </p:sp>
      <p:sp>
        <p:nvSpPr>
          <p:cNvPr id="3" name="Text Placeholder 2">
            <a:extLst>
              <a:ext uri="{FF2B5EF4-FFF2-40B4-BE49-F238E27FC236}">
                <a16:creationId xmlns:a16="http://schemas.microsoft.com/office/drawing/2014/main" id="{1A85301C-460C-4F21-BAEF-ADB3C94AD56B}"/>
              </a:ext>
            </a:extLst>
          </p:cNvPr>
          <p:cNvSpPr>
            <a:spLocks noGrp="1"/>
          </p:cNvSpPr>
          <p:nvPr>
            <p:ph type="body" sz="quarter" idx="10"/>
          </p:nvPr>
        </p:nvSpPr>
        <p:spPr>
          <a:xfrm>
            <a:off x="245764" y="822614"/>
            <a:ext cx="8549292" cy="1642794"/>
          </a:xfrm>
        </p:spPr>
        <p:txBody>
          <a:bodyPr/>
          <a:lstStyle/>
          <a:p>
            <a:r>
              <a:rPr lang="en-US" dirty="0"/>
              <a:t>The material is like the skin of the object that defines what the outside of a geometry looks like.</a:t>
            </a:r>
          </a:p>
          <a:p>
            <a:r>
              <a:rPr lang="en-US" dirty="0"/>
              <a:t>Different materials respond differently to light.</a:t>
            </a:r>
          </a:p>
          <a:p>
            <a:endParaRPr lang="en-US" dirty="0"/>
          </a:p>
          <a:p>
            <a:r>
              <a:rPr lang="en-US" dirty="0"/>
              <a:t>Lights - These have an effect on how materials are shown and used when creating shadow effects.</a:t>
            </a:r>
          </a:p>
          <a:p>
            <a:endParaRPr lang="en-PH" dirty="0"/>
          </a:p>
        </p:txBody>
      </p:sp>
      <p:sp>
        <p:nvSpPr>
          <p:cNvPr id="4" name="Footer Placeholder 3">
            <a:extLst>
              <a:ext uri="{FF2B5EF4-FFF2-40B4-BE49-F238E27FC236}">
                <a16:creationId xmlns:a16="http://schemas.microsoft.com/office/drawing/2014/main" id="{84E83826-5BB3-4627-B4DB-43DDB3D1680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071EBB8-A56D-4B75-BB58-00030B134957}"/>
              </a:ext>
            </a:extLst>
          </p:cNvPr>
          <p:cNvSpPr>
            <a:spLocks noGrp="1"/>
          </p:cNvSpPr>
          <p:nvPr>
            <p:ph type="sldNum" sz="quarter" idx="13"/>
          </p:nvPr>
        </p:nvSpPr>
        <p:spPr/>
        <p:txBody>
          <a:bodyPr/>
          <a:lstStyle/>
          <a:p>
            <a:fld id="{9F5F539E-0E69-451B-AC12-57C40F9178F7}" type="slidenum">
              <a:rPr lang="en-GB" noProof="0" smtClean="0"/>
              <a:pPr/>
              <a:t>10</a:t>
            </a:fld>
            <a:endParaRPr lang="en-GB" noProof="0" dirty="0"/>
          </a:p>
        </p:txBody>
      </p:sp>
    </p:spTree>
    <p:extLst>
      <p:ext uri="{BB962C8B-B14F-4D97-AF65-F5344CB8AC3E}">
        <p14:creationId xmlns:p14="http://schemas.microsoft.com/office/powerpoint/2010/main" val="424798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7DF9-6165-4DD3-9ECD-8C0B997AB081}"/>
              </a:ext>
            </a:extLst>
          </p:cNvPr>
          <p:cNvSpPr>
            <a:spLocks noGrp="1"/>
          </p:cNvSpPr>
          <p:nvPr>
            <p:ph type="title"/>
          </p:nvPr>
        </p:nvSpPr>
        <p:spPr/>
        <p:txBody>
          <a:bodyPr/>
          <a:lstStyle/>
          <a:p>
            <a:r>
              <a:rPr lang="en-PH" dirty="0"/>
              <a:t>Geometries (rendered with triangular Mesh technology)</a:t>
            </a:r>
          </a:p>
        </p:txBody>
      </p:sp>
      <p:sp>
        <p:nvSpPr>
          <p:cNvPr id="3" name="Text Placeholder 2">
            <a:extLst>
              <a:ext uri="{FF2B5EF4-FFF2-40B4-BE49-F238E27FC236}">
                <a16:creationId xmlns:a16="http://schemas.microsoft.com/office/drawing/2014/main" id="{1B65A60E-F2B7-451F-ABC0-8057B0E88657}"/>
              </a:ext>
            </a:extLst>
          </p:cNvPr>
          <p:cNvSpPr>
            <a:spLocks noGrp="1"/>
          </p:cNvSpPr>
          <p:nvPr>
            <p:ph type="body" sz="quarter" idx="10"/>
          </p:nvPr>
        </p:nvSpPr>
        <p:spPr>
          <a:xfrm>
            <a:off x="245764" y="822612"/>
            <a:ext cx="8549292" cy="3774325"/>
          </a:xfrm>
        </p:spPr>
        <p:txBody>
          <a:bodyPr/>
          <a:lstStyle/>
          <a:p>
            <a:pPr marL="342900" indent="-342900">
              <a:buAutoNum type="arabicPeriod"/>
            </a:pPr>
            <a:r>
              <a:rPr lang="en-PH" dirty="0"/>
              <a:t>Circle </a:t>
            </a:r>
          </a:p>
          <a:p>
            <a:pPr marL="342900" indent="-342900">
              <a:buAutoNum type="arabicPeriod"/>
            </a:pPr>
            <a:r>
              <a:rPr lang="en-PH" dirty="0"/>
              <a:t>Ring</a:t>
            </a:r>
          </a:p>
          <a:p>
            <a:pPr marL="342900" indent="-342900">
              <a:buAutoNum type="arabicPeriod"/>
            </a:pPr>
            <a:r>
              <a:rPr lang="en-PH" dirty="0"/>
              <a:t>Plane</a:t>
            </a:r>
          </a:p>
          <a:p>
            <a:pPr marL="342900" indent="-342900">
              <a:buAutoNum type="arabicPeriod"/>
            </a:pPr>
            <a:r>
              <a:rPr lang="en-PH" dirty="0"/>
              <a:t>Shape</a:t>
            </a:r>
          </a:p>
          <a:p>
            <a:pPr marL="342900" indent="-342900">
              <a:buAutoNum type="arabicPeriod"/>
            </a:pPr>
            <a:r>
              <a:rPr lang="en-PH" dirty="0"/>
              <a:t>Box</a:t>
            </a:r>
          </a:p>
          <a:p>
            <a:pPr marL="342900" indent="-342900">
              <a:buAutoNum type="arabicPeriod"/>
            </a:pPr>
            <a:r>
              <a:rPr lang="en-PH" dirty="0"/>
              <a:t>Sphere </a:t>
            </a:r>
          </a:p>
          <a:p>
            <a:pPr marL="342900" indent="-342900">
              <a:buAutoNum type="arabicPeriod"/>
            </a:pPr>
            <a:r>
              <a:rPr lang="en-PH" dirty="0"/>
              <a:t>Cylinder</a:t>
            </a:r>
          </a:p>
          <a:p>
            <a:pPr marL="342900" indent="-342900">
              <a:buAutoNum type="arabicPeriod"/>
            </a:pPr>
            <a:r>
              <a:rPr lang="en-PH" dirty="0"/>
              <a:t>Torus</a:t>
            </a:r>
          </a:p>
          <a:p>
            <a:pPr marL="342900" indent="-342900">
              <a:buAutoNum type="arabicPeriod"/>
            </a:pPr>
            <a:r>
              <a:rPr lang="en-PH" dirty="0" err="1"/>
              <a:t>TorusKnot</a:t>
            </a:r>
            <a:endParaRPr lang="en-PH" dirty="0"/>
          </a:p>
          <a:p>
            <a:pPr marL="342900" indent="-342900">
              <a:buAutoNum type="arabicPeriod"/>
            </a:pPr>
            <a:r>
              <a:rPr lang="en-PH" dirty="0"/>
              <a:t>Polyhedron</a:t>
            </a:r>
          </a:p>
          <a:p>
            <a:pPr marL="342900" indent="-342900">
              <a:buAutoNum type="arabicPeriod"/>
            </a:pPr>
            <a:r>
              <a:rPr lang="en-PH" dirty="0" err="1"/>
              <a:t>IcosahedronGeometry</a:t>
            </a:r>
            <a:endParaRPr lang="en-PH" dirty="0"/>
          </a:p>
          <a:p>
            <a:pPr marL="342900" indent="-342900">
              <a:buAutoNum type="arabicPeriod"/>
            </a:pPr>
            <a:r>
              <a:rPr lang="en-PH" dirty="0" err="1"/>
              <a:t>OctahedronGeometry</a:t>
            </a:r>
            <a:endParaRPr lang="en-PH" dirty="0"/>
          </a:p>
          <a:p>
            <a:pPr marL="342900" indent="-342900">
              <a:buAutoNum type="arabicPeriod"/>
            </a:pPr>
            <a:r>
              <a:rPr lang="en-PH" dirty="0"/>
              <a:t>Text </a:t>
            </a:r>
            <a:r>
              <a:rPr lang="en-PH" dirty="0" err="1"/>
              <a:t>etc</a:t>
            </a:r>
            <a:endParaRPr lang="en-PH" dirty="0"/>
          </a:p>
        </p:txBody>
      </p:sp>
      <p:sp>
        <p:nvSpPr>
          <p:cNvPr id="4" name="Footer Placeholder 3">
            <a:extLst>
              <a:ext uri="{FF2B5EF4-FFF2-40B4-BE49-F238E27FC236}">
                <a16:creationId xmlns:a16="http://schemas.microsoft.com/office/drawing/2014/main" id="{04966294-92F8-4A6A-8B08-460E6DD28B0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24D00C49-FDF7-466E-80A0-C13238577F17}"/>
              </a:ext>
            </a:extLst>
          </p:cNvPr>
          <p:cNvSpPr>
            <a:spLocks noGrp="1"/>
          </p:cNvSpPr>
          <p:nvPr>
            <p:ph type="sldNum" sz="quarter" idx="13"/>
          </p:nvPr>
        </p:nvSpPr>
        <p:spPr/>
        <p:txBody>
          <a:bodyPr/>
          <a:lstStyle/>
          <a:p>
            <a:fld id="{9F5F539E-0E69-451B-AC12-57C40F9178F7}" type="slidenum">
              <a:rPr lang="en-GB" noProof="0" smtClean="0"/>
              <a:pPr/>
              <a:t>11</a:t>
            </a:fld>
            <a:endParaRPr lang="en-GB" noProof="0" dirty="0"/>
          </a:p>
        </p:txBody>
      </p:sp>
      <p:pic>
        <p:nvPicPr>
          <p:cNvPr id="6" name="Picture 5">
            <a:extLst>
              <a:ext uri="{FF2B5EF4-FFF2-40B4-BE49-F238E27FC236}">
                <a16:creationId xmlns:a16="http://schemas.microsoft.com/office/drawing/2014/main" id="{0D55A50F-EB30-4BE8-877A-75B1B393453B}"/>
              </a:ext>
            </a:extLst>
          </p:cNvPr>
          <p:cNvPicPr>
            <a:picLocks noChangeAspect="1"/>
          </p:cNvPicPr>
          <p:nvPr/>
        </p:nvPicPr>
        <p:blipFill>
          <a:blip r:embed="rId3"/>
          <a:stretch>
            <a:fillRect/>
          </a:stretch>
        </p:blipFill>
        <p:spPr>
          <a:xfrm>
            <a:off x="2996697" y="961051"/>
            <a:ext cx="3680328" cy="3568086"/>
          </a:xfrm>
          <a:prstGeom prst="rect">
            <a:avLst/>
          </a:prstGeom>
        </p:spPr>
      </p:pic>
    </p:spTree>
    <p:extLst>
      <p:ext uri="{BB962C8B-B14F-4D97-AF65-F5344CB8AC3E}">
        <p14:creationId xmlns:p14="http://schemas.microsoft.com/office/powerpoint/2010/main" val="148137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9737-6362-443E-B5E8-B4F4AEA30A99}"/>
              </a:ext>
            </a:extLst>
          </p:cNvPr>
          <p:cNvSpPr>
            <a:spLocks noGrp="1"/>
          </p:cNvSpPr>
          <p:nvPr>
            <p:ph type="title"/>
          </p:nvPr>
        </p:nvSpPr>
        <p:spPr/>
        <p:txBody>
          <a:bodyPr/>
          <a:lstStyle/>
          <a:p>
            <a:r>
              <a:rPr lang="en-PH" dirty="0"/>
              <a:t>Sample</a:t>
            </a:r>
          </a:p>
        </p:txBody>
      </p:sp>
      <p:sp>
        <p:nvSpPr>
          <p:cNvPr id="3" name="Text Placeholder 2">
            <a:extLst>
              <a:ext uri="{FF2B5EF4-FFF2-40B4-BE49-F238E27FC236}">
                <a16:creationId xmlns:a16="http://schemas.microsoft.com/office/drawing/2014/main" id="{60C8D967-3AA6-4006-AF36-C7C8EC764784}"/>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F0202C52-58E7-4DBF-AB9B-C4CE1B34706F}"/>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E146642-359F-4879-8F3A-63446852B4FA}"/>
              </a:ext>
            </a:extLst>
          </p:cNvPr>
          <p:cNvSpPr>
            <a:spLocks noGrp="1"/>
          </p:cNvSpPr>
          <p:nvPr>
            <p:ph type="sldNum" sz="quarter" idx="13"/>
          </p:nvPr>
        </p:nvSpPr>
        <p:spPr/>
        <p:txBody>
          <a:bodyPr/>
          <a:lstStyle/>
          <a:p>
            <a:fld id="{9F5F539E-0E69-451B-AC12-57C40F9178F7}" type="slidenum">
              <a:rPr lang="en-GB" noProof="0" smtClean="0"/>
              <a:pPr/>
              <a:t>12</a:t>
            </a:fld>
            <a:endParaRPr lang="en-GB" noProof="0" dirty="0"/>
          </a:p>
        </p:txBody>
      </p:sp>
    </p:spTree>
    <p:extLst>
      <p:ext uri="{BB962C8B-B14F-4D97-AF65-F5344CB8AC3E}">
        <p14:creationId xmlns:p14="http://schemas.microsoft.com/office/powerpoint/2010/main" val="261272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1602-A94F-45AF-8978-33BC0F94D8B7}"/>
              </a:ext>
            </a:extLst>
          </p:cNvPr>
          <p:cNvSpPr>
            <a:spLocks noGrp="1"/>
          </p:cNvSpPr>
          <p:nvPr>
            <p:ph type="title"/>
          </p:nvPr>
        </p:nvSpPr>
        <p:spPr/>
        <p:txBody>
          <a:bodyPr/>
          <a:lstStyle/>
          <a:p>
            <a:r>
              <a:rPr lang="en-PH" dirty="0"/>
              <a:t>Gamepad API</a:t>
            </a:r>
          </a:p>
        </p:txBody>
      </p:sp>
      <p:sp>
        <p:nvSpPr>
          <p:cNvPr id="3" name="Text Placeholder 2">
            <a:extLst>
              <a:ext uri="{FF2B5EF4-FFF2-40B4-BE49-F238E27FC236}">
                <a16:creationId xmlns:a16="http://schemas.microsoft.com/office/drawing/2014/main" id="{DBF856BA-0D1B-4F35-A1DA-4DBB7DD3494D}"/>
              </a:ext>
            </a:extLst>
          </p:cNvPr>
          <p:cNvSpPr>
            <a:spLocks noGrp="1"/>
          </p:cNvSpPr>
          <p:nvPr>
            <p:ph type="body" sz="quarter" idx="10"/>
          </p:nvPr>
        </p:nvSpPr>
        <p:spPr>
          <a:xfrm>
            <a:off x="245764" y="822614"/>
            <a:ext cx="8549292" cy="855715"/>
          </a:xfrm>
        </p:spPr>
        <p:txBody>
          <a:bodyPr/>
          <a:lstStyle/>
          <a:p>
            <a:r>
              <a:rPr lang="en-US" dirty="0"/>
              <a:t>The Gamepad API is a way for developers and designers to access and use gamepads and other game controllers.</a:t>
            </a:r>
          </a:p>
          <a:p>
            <a:r>
              <a:rPr lang="en-US" dirty="0"/>
              <a:t>- Connecting to gamepad</a:t>
            </a:r>
          </a:p>
          <a:p>
            <a:endParaRPr lang="en-PH" dirty="0"/>
          </a:p>
        </p:txBody>
      </p:sp>
      <p:sp>
        <p:nvSpPr>
          <p:cNvPr id="4" name="Footer Placeholder 3">
            <a:extLst>
              <a:ext uri="{FF2B5EF4-FFF2-40B4-BE49-F238E27FC236}">
                <a16:creationId xmlns:a16="http://schemas.microsoft.com/office/drawing/2014/main" id="{6646BEA3-FA64-49FB-B7A6-49FC01A675B5}"/>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5F640F2-6243-4958-BB31-30FAF6034E9F}"/>
              </a:ext>
            </a:extLst>
          </p:cNvPr>
          <p:cNvSpPr>
            <a:spLocks noGrp="1"/>
          </p:cNvSpPr>
          <p:nvPr>
            <p:ph type="sldNum" sz="quarter" idx="13"/>
          </p:nvPr>
        </p:nvSpPr>
        <p:spPr/>
        <p:txBody>
          <a:bodyPr/>
          <a:lstStyle/>
          <a:p>
            <a:fld id="{9F5F539E-0E69-451B-AC12-57C40F9178F7}" type="slidenum">
              <a:rPr lang="en-GB" noProof="0" smtClean="0"/>
              <a:pPr/>
              <a:t>13</a:t>
            </a:fld>
            <a:endParaRPr lang="en-GB" noProof="0" dirty="0"/>
          </a:p>
        </p:txBody>
      </p:sp>
    </p:spTree>
    <p:extLst>
      <p:ext uri="{BB962C8B-B14F-4D97-AF65-F5344CB8AC3E}">
        <p14:creationId xmlns:p14="http://schemas.microsoft.com/office/powerpoint/2010/main" val="34466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6A11-2BE6-49CD-ACD4-5E193752A81E}"/>
              </a:ext>
            </a:extLst>
          </p:cNvPr>
          <p:cNvSpPr>
            <a:spLocks noGrp="1"/>
          </p:cNvSpPr>
          <p:nvPr>
            <p:ph type="title"/>
          </p:nvPr>
        </p:nvSpPr>
        <p:spPr/>
        <p:txBody>
          <a:bodyPr/>
          <a:lstStyle/>
          <a:p>
            <a:r>
              <a:rPr lang="en-PH" dirty="0"/>
              <a:t>Thank you so much </a:t>
            </a:r>
            <a:r>
              <a:rPr lang="en-PH" dirty="0">
                <a:sym typeface="Wingdings" panose="05000000000000000000" pitchFamily="2" charset="2"/>
              </a:rPr>
              <a:t></a:t>
            </a:r>
            <a:endParaRPr lang="en-PH" dirty="0"/>
          </a:p>
        </p:txBody>
      </p:sp>
      <p:sp>
        <p:nvSpPr>
          <p:cNvPr id="3" name="Text Placeholder 2">
            <a:extLst>
              <a:ext uri="{FF2B5EF4-FFF2-40B4-BE49-F238E27FC236}">
                <a16:creationId xmlns:a16="http://schemas.microsoft.com/office/drawing/2014/main" id="{786355E4-9103-4E17-B219-A00DAA773F18}"/>
              </a:ext>
            </a:extLst>
          </p:cNvPr>
          <p:cNvSpPr>
            <a:spLocks noGrp="1"/>
          </p:cNvSpPr>
          <p:nvPr>
            <p:ph type="body" sz="quarter" idx="10"/>
          </p:nvPr>
        </p:nvSpPr>
        <p:spPr/>
        <p:txBody>
          <a:bodyPr/>
          <a:lstStyle/>
          <a:p>
            <a:endParaRPr lang="en-PH" dirty="0"/>
          </a:p>
        </p:txBody>
      </p:sp>
      <p:sp>
        <p:nvSpPr>
          <p:cNvPr id="4" name="Footer Placeholder 3">
            <a:extLst>
              <a:ext uri="{FF2B5EF4-FFF2-40B4-BE49-F238E27FC236}">
                <a16:creationId xmlns:a16="http://schemas.microsoft.com/office/drawing/2014/main" id="{13965F57-3AA5-4FE9-BA51-7B6A2CD0C57C}"/>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AA1DDC62-9103-4096-9C73-7BEC4BE7A779}"/>
              </a:ext>
            </a:extLst>
          </p:cNvPr>
          <p:cNvSpPr>
            <a:spLocks noGrp="1"/>
          </p:cNvSpPr>
          <p:nvPr>
            <p:ph type="sldNum" sz="quarter" idx="13"/>
          </p:nvPr>
        </p:nvSpPr>
        <p:spPr/>
        <p:txBody>
          <a:bodyPr/>
          <a:lstStyle/>
          <a:p>
            <a:fld id="{9F5F539E-0E69-451B-AC12-57C40F9178F7}" type="slidenum">
              <a:rPr lang="en-GB" noProof="0" smtClean="0"/>
              <a:pPr/>
              <a:t>14</a:t>
            </a:fld>
            <a:endParaRPr lang="en-GB" noProof="0" dirty="0"/>
          </a:p>
        </p:txBody>
      </p:sp>
    </p:spTree>
    <p:extLst>
      <p:ext uri="{BB962C8B-B14F-4D97-AF65-F5344CB8AC3E}">
        <p14:creationId xmlns:p14="http://schemas.microsoft.com/office/powerpoint/2010/main" val="326690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1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679-2AFD-49B3-9677-F615FE2AAA96}"/>
              </a:ext>
            </a:extLst>
          </p:cNvPr>
          <p:cNvSpPr>
            <a:spLocks noGrp="1"/>
          </p:cNvSpPr>
          <p:nvPr>
            <p:ph type="title"/>
          </p:nvPr>
        </p:nvSpPr>
        <p:spPr/>
        <p:txBody>
          <a:bodyPr/>
          <a:lstStyle/>
          <a:p>
            <a:r>
              <a:rPr lang="en-PH" dirty="0"/>
              <a:t>Purpose</a:t>
            </a:r>
          </a:p>
        </p:txBody>
      </p:sp>
      <p:sp>
        <p:nvSpPr>
          <p:cNvPr id="3" name="Text Placeholder 2">
            <a:extLst>
              <a:ext uri="{FF2B5EF4-FFF2-40B4-BE49-F238E27FC236}">
                <a16:creationId xmlns:a16="http://schemas.microsoft.com/office/drawing/2014/main" id="{857A2F18-B8A2-4782-9390-FF89FB7CECB4}"/>
              </a:ext>
            </a:extLst>
          </p:cNvPr>
          <p:cNvSpPr>
            <a:spLocks noGrp="1"/>
          </p:cNvSpPr>
          <p:nvPr>
            <p:ph type="body" sz="quarter" idx="10"/>
          </p:nvPr>
        </p:nvSpPr>
        <p:spPr>
          <a:xfrm>
            <a:off x="245764" y="822613"/>
            <a:ext cx="8549292" cy="2022999"/>
          </a:xfrm>
        </p:spPr>
        <p:txBody>
          <a:bodyPr/>
          <a:lstStyle/>
          <a:p>
            <a:pPr marL="285750" indent="-285750">
              <a:buFontTx/>
              <a:buChar char="-"/>
            </a:pPr>
            <a:r>
              <a:rPr lang="en-PH" dirty="0"/>
              <a:t>to motivate developers to work on 3D programming using their favorite browser</a:t>
            </a:r>
          </a:p>
          <a:p>
            <a:pPr marL="285750" indent="-285750">
              <a:buFontTx/>
              <a:buChar char="-"/>
            </a:pPr>
            <a:r>
              <a:rPr lang="en-PH" dirty="0"/>
              <a:t>encourage everyone to explore game programming</a:t>
            </a:r>
          </a:p>
          <a:p>
            <a:pPr marL="285750" indent="-285750">
              <a:buFontTx/>
              <a:buChar char="-"/>
            </a:pPr>
            <a:r>
              <a:rPr lang="en-PH" dirty="0"/>
              <a:t>discover modern browser’s potential</a:t>
            </a:r>
          </a:p>
          <a:p>
            <a:pPr marL="285750" indent="-285750">
              <a:buFontTx/>
              <a:buChar char="-"/>
            </a:pPr>
            <a:r>
              <a:rPr lang="en-PH" dirty="0"/>
              <a:t>To encourage developers to deep dive into web graphics language and libraries</a:t>
            </a:r>
          </a:p>
          <a:p>
            <a:pPr marL="285750" indent="-285750">
              <a:buFontTx/>
              <a:buChar char="-"/>
            </a:pPr>
            <a:r>
              <a:rPr lang="en-PH" dirty="0"/>
              <a:t>to refresh terms in 3D world</a:t>
            </a:r>
          </a:p>
          <a:p>
            <a:pPr marL="285750" indent="-285750">
              <a:buFontTx/>
              <a:buChar char="-"/>
            </a:pPr>
            <a:r>
              <a:rPr lang="en-PH" dirty="0"/>
              <a:t>to appreciate the shape of nature and art</a:t>
            </a:r>
          </a:p>
        </p:txBody>
      </p:sp>
      <p:sp>
        <p:nvSpPr>
          <p:cNvPr id="4" name="Footer Placeholder 3">
            <a:extLst>
              <a:ext uri="{FF2B5EF4-FFF2-40B4-BE49-F238E27FC236}">
                <a16:creationId xmlns:a16="http://schemas.microsoft.com/office/drawing/2014/main" id="{E8DC8C89-64A4-4632-A5DD-DD38705F6181}"/>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1D66420-7FFC-4A61-9954-74F8639806A7}"/>
              </a:ext>
            </a:extLst>
          </p:cNvPr>
          <p:cNvSpPr>
            <a:spLocks noGrp="1"/>
          </p:cNvSpPr>
          <p:nvPr>
            <p:ph type="sldNum" sz="quarter" idx="13"/>
          </p:nvPr>
        </p:nvSpPr>
        <p:spPr/>
        <p:txBody>
          <a:bodyPr/>
          <a:lstStyle/>
          <a:p>
            <a:fld id="{9F5F539E-0E69-451B-AC12-57C40F9178F7}" type="slidenum">
              <a:rPr lang="en-GB" noProof="0" smtClean="0"/>
              <a:pPr/>
              <a:t>2</a:t>
            </a:fld>
            <a:endParaRPr lang="en-GB" noProof="0" dirty="0"/>
          </a:p>
        </p:txBody>
      </p:sp>
      <p:pic>
        <p:nvPicPr>
          <p:cNvPr id="7" name="Picture 6">
            <a:extLst>
              <a:ext uri="{FF2B5EF4-FFF2-40B4-BE49-F238E27FC236}">
                <a16:creationId xmlns:a16="http://schemas.microsoft.com/office/drawing/2014/main" id="{E46197A6-9A8E-45AA-BE70-E42383844848}"/>
              </a:ext>
            </a:extLst>
          </p:cNvPr>
          <p:cNvPicPr>
            <a:picLocks noChangeAspect="1"/>
          </p:cNvPicPr>
          <p:nvPr/>
        </p:nvPicPr>
        <p:blipFill>
          <a:blip r:embed="rId3"/>
          <a:stretch>
            <a:fillRect/>
          </a:stretch>
        </p:blipFill>
        <p:spPr>
          <a:xfrm>
            <a:off x="1191422" y="2712376"/>
            <a:ext cx="6657975" cy="2119793"/>
          </a:xfrm>
          <a:prstGeom prst="rect">
            <a:avLst/>
          </a:prstGeom>
        </p:spPr>
      </p:pic>
    </p:spTree>
    <p:extLst>
      <p:ext uri="{BB962C8B-B14F-4D97-AF65-F5344CB8AC3E}">
        <p14:creationId xmlns:p14="http://schemas.microsoft.com/office/powerpoint/2010/main" val="197005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2E55-D00D-4F94-9C44-7786478CAD6A}"/>
              </a:ext>
            </a:extLst>
          </p:cNvPr>
          <p:cNvSpPr>
            <a:spLocks noGrp="1"/>
          </p:cNvSpPr>
          <p:nvPr>
            <p:ph type="title"/>
          </p:nvPr>
        </p:nvSpPr>
        <p:spPr/>
        <p:txBody>
          <a:bodyPr/>
          <a:lstStyle/>
          <a:p>
            <a:r>
              <a:rPr lang="en-PH" dirty="0"/>
              <a:t>For me:</a:t>
            </a:r>
          </a:p>
        </p:txBody>
      </p:sp>
      <p:sp>
        <p:nvSpPr>
          <p:cNvPr id="3" name="Text Placeholder 2">
            <a:extLst>
              <a:ext uri="{FF2B5EF4-FFF2-40B4-BE49-F238E27FC236}">
                <a16:creationId xmlns:a16="http://schemas.microsoft.com/office/drawing/2014/main" id="{F32C3765-E489-407D-B347-144E6ED9AA35}"/>
              </a:ext>
            </a:extLst>
          </p:cNvPr>
          <p:cNvSpPr>
            <a:spLocks noGrp="1"/>
          </p:cNvSpPr>
          <p:nvPr>
            <p:ph type="body" sz="quarter" idx="10"/>
          </p:nvPr>
        </p:nvSpPr>
        <p:spPr>
          <a:xfrm>
            <a:off x="233535" y="1068200"/>
            <a:ext cx="8549292" cy="1294609"/>
          </a:xfrm>
        </p:spPr>
        <p:txBody>
          <a:bodyPr/>
          <a:lstStyle/>
          <a:p>
            <a:pPr marL="285750" indent="-285750">
              <a:buFontTx/>
              <a:buChar char="-"/>
            </a:pPr>
            <a:r>
              <a:rPr lang="en-PH" dirty="0"/>
              <a:t>Understanding JavaScript 3D is for everyone.</a:t>
            </a:r>
          </a:p>
          <a:p>
            <a:pPr marL="285750" indent="-285750">
              <a:buFontTx/>
              <a:buChar char="-"/>
            </a:pPr>
            <a:r>
              <a:rPr lang="en-PH" dirty="0"/>
              <a:t>Your imagination is your limit.</a:t>
            </a:r>
          </a:p>
          <a:p>
            <a:pPr marL="285750" indent="-285750">
              <a:buFontTx/>
              <a:buChar char="-"/>
            </a:pPr>
            <a:r>
              <a:rPr lang="en-PH" dirty="0"/>
              <a:t>Your browser is your best friend.</a:t>
            </a:r>
          </a:p>
        </p:txBody>
      </p:sp>
      <p:sp>
        <p:nvSpPr>
          <p:cNvPr id="4" name="Footer Placeholder 3">
            <a:extLst>
              <a:ext uri="{FF2B5EF4-FFF2-40B4-BE49-F238E27FC236}">
                <a16:creationId xmlns:a16="http://schemas.microsoft.com/office/drawing/2014/main" id="{CE0B1724-32FF-435E-AA41-3E5F327DE364}"/>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90E29E3-427C-4EBB-86CD-691D1299735E}"/>
              </a:ext>
            </a:extLst>
          </p:cNvPr>
          <p:cNvSpPr>
            <a:spLocks noGrp="1"/>
          </p:cNvSpPr>
          <p:nvPr>
            <p:ph type="sldNum" sz="quarter" idx="13"/>
          </p:nvPr>
        </p:nvSpPr>
        <p:spPr/>
        <p:txBody>
          <a:bodyPr/>
          <a:lstStyle/>
          <a:p>
            <a:fld id="{9F5F539E-0E69-451B-AC12-57C40F9178F7}" type="slidenum">
              <a:rPr lang="en-GB" noProof="0" smtClean="0"/>
              <a:pPr/>
              <a:t>3</a:t>
            </a:fld>
            <a:endParaRPr lang="en-GB" noProof="0" dirty="0"/>
          </a:p>
        </p:txBody>
      </p:sp>
      <p:pic>
        <p:nvPicPr>
          <p:cNvPr id="7" name="Picture 6">
            <a:extLst>
              <a:ext uri="{FF2B5EF4-FFF2-40B4-BE49-F238E27FC236}">
                <a16:creationId xmlns:a16="http://schemas.microsoft.com/office/drawing/2014/main" id="{FEEC4E9C-075A-425E-A333-F11B525F190E}"/>
              </a:ext>
            </a:extLst>
          </p:cNvPr>
          <p:cNvPicPr>
            <a:picLocks noChangeAspect="1"/>
          </p:cNvPicPr>
          <p:nvPr/>
        </p:nvPicPr>
        <p:blipFill>
          <a:blip r:embed="rId3"/>
          <a:stretch>
            <a:fillRect/>
          </a:stretch>
        </p:blipFill>
        <p:spPr>
          <a:xfrm>
            <a:off x="1141093" y="2362809"/>
            <a:ext cx="6734175" cy="2324100"/>
          </a:xfrm>
          <a:prstGeom prst="rect">
            <a:avLst/>
          </a:prstGeom>
        </p:spPr>
      </p:pic>
    </p:spTree>
    <p:extLst>
      <p:ext uri="{BB962C8B-B14F-4D97-AF65-F5344CB8AC3E}">
        <p14:creationId xmlns:p14="http://schemas.microsoft.com/office/powerpoint/2010/main" val="324279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4204-527A-4594-A101-155E67964D0E}"/>
              </a:ext>
            </a:extLst>
          </p:cNvPr>
          <p:cNvSpPr>
            <a:spLocks noGrp="1"/>
          </p:cNvSpPr>
          <p:nvPr>
            <p:ph type="title"/>
          </p:nvPr>
        </p:nvSpPr>
        <p:spPr/>
        <p:txBody>
          <a:bodyPr/>
          <a:lstStyle/>
          <a:p>
            <a:r>
              <a:rPr lang="en-PH" dirty="0"/>
              <a:t>Common Solid Figures</a:t>
            </a:r>
          </a:p>
        </p:txBody>
      </p:sp>
      <p:sp>
        <p:nvSpPr>
          <p:cNvPr id="3" name="Text Placeholder 2">
            <a:extLst>
              <a:ext uri="{FF2B5EF4-FFF2-40B4-BE49-F238E27FC236}">
                <a16:creationId xmlns:a16="http://schemas.microsoft.com/office/drawing/2014/main" id="{ED30A696-020A-424A-A319-DE1A46487A55}"/>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612AA7EB-1075-4E87-A274-C58003DF95D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E3F73E45-206A-4728-870A-8CE4802A117E}"/>
              </a:ext>
            </a:extLst>
          </p:cNvPr>
          <p:cNvSpPr>
            <a:spLocks noGrp="1"/>
          </p:cNvSpPr>
          <p:nvPr>
            <p:ph type="sldNum" sz="quarter" idx="13"/>
          </p:nvPr>
        </p:nvSpPr>
        <p:spPr/>
        <p:txBody>
          <a:bodyPr/>
          <a:lstStyle/>
          <a:p>
            <a:fld id="{9F5F539E-0E69-451B-AC12-57C40F9178F7}" type="slidenum">
              <a:rPr lang="en-GB" noProof="0" smtClean="0"/>
              <a:pPr/>
              <a:t>4</a:t>
            </a:fld>
            <a:endParaRPr lang="en-GB" noProof="0" dirty="0"/>
          </a:p>
        </p:txBody>
      </p:sp>
      <p:pic>
        <p:nvPicPr>
          <p:cNvPr id="2050" name="Picture 2" descr="Parts of a Cube">
            <a:extLst>
              <a:ext uri="{FF2B5EF4-FFF2-40B4-BE49-F238E27FC236}">
                <a16:creationId xmlns:a16="http://schemas.microsoft.com/office/drawing/2014/main" id="{D5C76EBC-EB72-48A7-AC17-1B8F47EC0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80" y="1081087"/>
            <a:ext cx="3644869" cy="26127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rts of a Cylinder">
            <a:extLst>
              <a:ext uri="{FF2B5EF4-FFF2-40B4-BE49-F238E27FC236}">
                <a16:creationId xmlns:a16="http://schemas.microsoft.com/office/drawing/2014/main" id="{7F0E3A29-9C30-49FC-91CD-59ED7CDD9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325" y="1081087"/>
            <a:ext cx="3618240" cy="21419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s of a Cone">
            <a:extLst>
              <a:ext uri="{FF2B5EF4-FFF2-40B4-BE49-F238E27FC236}">
                <a16:creationId xmlns:a16="http://schemas.microsoft.com/office/drawing/2014/main" id="{4D863AD8-7444-42CA-B984-20C18FD2B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587" y="2978589"/>
            <a:ext cx="3238500" cy="1765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rts of a Sphere">
            <a:extLst>
              <a:ext uri="{FF2B5EF4-FFF2-40B4-BE49-F238E27FC236}">
                <a16:creationId xmlns:a16="http://schemas.microsoft.com/office/drawing/2014/main" id="{65BB0E92-89B0-481B-BAD1-7E1009D07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0445" y="3468468"/>
            <a:ext cx="2252643" cy="118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25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6B93-7258-4FCF-B613-7FA9354164C9}"/>
              </a:ext>
            </a:extLst>
          </p:cNvPr>
          <p:cNvSpPr>
            <a:spLocks noGrp="1"/>
          </p:cNvSpPr>
          <p:nvPr>
            <p:ph type="title"/>
          </p:nvPr>
        </p:nvSpPr>
        <p:spPr/>
        <p:txBody>
          <a:bodyPr/>
          <a:lstStyle/>
          <a:p>
            <a:r>
              <a:rPr lang="en-PH" dirty="0"/>
              <a:t>Coordinates review</a:t>
            </a:r>
          </a:p>
        </p:txBody>
      </p:sp>
      <p:sp>
        <p:nvSpPr>
          <p:cNvPr id="3" name="Text Placeholder 2">
            <a:extLst>
              <a:ext uri="{FF2B5EF4-FFF2-40B4-BE49-F238E27FC236}">
                <a16:creationId xmlns:a16="http://schemas.microsoft.com/office/drawing/2014/main" id="{7A484010-3C8B-4792-8DFD-958390CB3727}"/>
              </a:ext>
            </a:extLst>
          </p:cNvPr>
          <p:cNvSpPr>
            <a:spLocks noGrp="1"/>
          </p:cNvSpPr>
          <p:nvPr>
            <p:ph type="body" sz="quarter" idx="10"/>
          </p:nvPr>
        </p:nvSpPr>
        <p:spPr/>
        <p:txBody>
          <a:bodyPr/>
          <a:lstStyle/>
          <a:p>
            <a:endParaRPr lang="en-PH"/>
          </a:p>
        </p:txBody>
      </p:sp>
      <p:sp>
        <p:nvSpPr>
          <p:cNvPr id="4" name="Footer Placeholder 3">
            <a:extLst>
              <a:ext uri="{FF2B5EF4-FFF2-40B4-BE49-F238E27FC236}">
                <a16:creationId xmlns:a16="http://schemas.microsoft.com/office/drawing/2014/main" id="{570E42A7-FAD4-4B4C-95B9-A63098FB1D48}"/>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D1687FA-83D8-4381-AA10-0F8FD4191599}"/>
              </a:ext>
            </a:extLst>
          </p:cNvPr>
          <p:cNvSpPr>
            <a:spLocks noGrp="1"/>
          </p:cNvSpPr>
          <p:nvPr>
            <p:ph type="sldNum" sz="quarter" idx="13"/>
          </p:nvPr>
        </p:nvSpPr>
        <p:spPr/>
        <p:txBody>
          <a:bodyPr/>
          <a:lstStyle/>
          <a:p>
            <a:fld id="{9F5F539E-0E69-451B-AC12-57C40F9178F7}" type="slidenum">
              <a:rPr lang="en-GB" noProof="0" smtClean="0"/>
              <a:pPr/>
              <a:t>5</a:t>
            </a:fld>
            <a:endParaRPr lang="en-GB" noProof="0" dirty="0"/>
          </a:p>
        </p:txBody>
      </p:sp>
      <p:pic>
        <p:nvPicPr>
          <p:cNvPr id="6" name="Picture 5">
            <a:extLst>
              <a:ext uri="{FF2B5EF4-FFF2-40B4-BE49-F238E27FC236}">
                <a16:creationId xmlns:a16="http://schemas.microsoft.com/office/drawing/2014/main" id="{5FC0B263-F65A-48DD-9858-8CBC07F70C3A}"/>
              </a:ext>
            </a:extLst>
          </p:cNvPr>
          <p:cNvPicPr>
            <a:picLocks noChangeAspect="1"/>
          </p:cNvPicPr>
          <p:nvPr/>
        </p:nvPicPr>
        <p:blipFill>
          <a:blip r:embed="rId3"/>
          <a:stretch>
            <a:fillRect/>
          </a:stretch>
        </p:blipFill>
        <p:spPr>
          <a:xfrm>
            <a:off x="0" y="937631"/>
            <a:ext cx="8157172" cy="3718033"/>
          </a:xfrm>
          <a:prstGeom prst="rect">
            <a:avLst/>
          </a:prstGeom>
        </p:spPr>
      </p:pic>
    </p:spTree>
    <p:extLst>
      <p:ext uri="{BB962C8B-B14F-4D97-AF65-F5344CB8AC3E}">
        <p14:creationId xmlns:p14="http://schemas.microsoft.com/office/powerpoint/2010/main" val="304220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C451-ABDE-4D14-971D-66245A78D68C}"/>
              </a:ext>
            </a:extLst>
          </p:cNvPr>
          <p:cNvSpPr>
            <a:spLocks noGrp="1"/>
          </p:cNvSpPr>
          <p:nvPr>
            <p:ph type="title"/>
          </p:nvPr>
        </p:nvSpPr>
        <p:spPr/>
        <p:txBody>
          <a:bodyPr/>
          <a:lstStyle/>
          <a:p>
            <a:r>
              <a:rPr lang="en-PH" dirty="0"/>
              <a:t>WebGL</a:t>
            </a:r>
          </a:p>
        </p:txBody>
      </p:sp>
      <p:sp>
        <p:nvSpPr>
          <p:cNvPr id="4" name="Footer Placeholder 3">
            <a:extLst>
              <a:ext uri="{FF2B5EF4-FFF2-40B4-BE49-F238E27FC236}">
                <a16:creationId xmlns:a16="http://schemas.microsoft.com/office/drawing/2014/main" id="{BA4EBAF4-503F-4AAA-BF09-A93992ED3972}"/>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3D0220FA-602F-4881-B55B-680AB3C8866E}"/>
              </a:ext>
            </a:extLst>
          </p:cNvPr>
          <p:cNvSpPr>
            <a:spLocks noGrp="1"/>
          </p:cNvSpPr>
          <p:nvPr>
            <p:ph type="sldNum" sz="quarter" idx="13"/>
          </p:nvPr>
        </p:nvSpPr>
        <p:spPr/>
        <p:txBody>
          <a:bodyPr/>
          <a:lstStyle/>
          <a:p>
            <a:fld id="{9F5F539E-0E69-451B-AC12-57C40F9178F7}" type="slidenum">
              <a:rPr lang="en-GB" noProof="0" smtClean="0"/>
              <a:pPr/>
              <a:t>6</a:t>
            </a:fld>
            <a:endParaRPr lang="en-GB" noProof="0" dirty="0"/>
          </a:p>
        </p:txBody>
      </p:sp>
      <p:sp>
        <p:nvSpPr>
          <p:cNvPr id="6" name="Rectangle 1">
            <a:extLst>
              <a:ext uri="{FF2B5EF4-FFF2-40B4-BE49-F238E27FC236}">
                <a16:creationId xmlns:a16="http://schemas.microsoft.com/office/drawing/2014/main" id="{BC0F07C7-4771-4801-8C82-D111609FDD70}"/>
              </a:ext>
            </a:extLst>
          </p:cNvPr>
          <p:cNvSpPr>
            <a:spLocks noGrp="1" noChangeArrowheads="1"/>
          </p:cNvSpPr>
          <p:nvPr>
            <p:ph type="body" sz="quarter" idx="10"/>
          </p:nvPr>
        </p:nvSpPr>
        <p:spPr bwMode="auto">
          <a:xfrm>
            <a:off x="245764" y="1174124"/>
            <a:ext cx="725794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(Web Graphics Library) is a JavaScript API for rendering high-performance interactive 3D and 2D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graphics within any compatible web browser without the use of plug-ins. WebGL does so by introducing 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API that closely conforms to OpenGL ES 2.0 that can be used in HTML5 &lt;canvas&gt; elements. </a:t>
            </a:r>
          </a:p>
        </p:txBody>
      </p:sp>
    </p:spTree>
    <p:extLst>
      <p:ext uri="{BB962C8B-B14F-4D97-AF65-F5344CB8AC3E}">
        <p14:creationId xmlns:p14="http://schemas.microsoft.com/office/powerpoint/2010/main" val="69101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B13C-C165-4D72-A890-A14DE7D9A8EC}"/>
              </a:ext>
            </a:extLst>
          </p:cNvPr>
          <p:cNvSpPr>
            <a:spLocks noGrp="1"/>
          </p:cNvSpPr>
          <p:nvPr>
            <p:ph type="title"/>
          </p:nvPr>
        </p:nvSpPr>
        <p:spPr/>
        <p:txBody>
          <a:bodyPr/>
          <a:lstStyle/>
          <a:p>
            <a:r>
              <a:rPr lang="en-PH" dirty="0"/>
              <a:t>Three.js</a:t>
            </a:r>
          </a:p>
        </p:txBody>
      </p:sp>
      <p:sp>
        <p:nvSpPr>
          <p:cNvPr id="3" name="Text Placeholder 2">
            <a:extLst>
              <a:ext uri="{FF2B5EF4-FFF2-40B4-BE49-F238E27FC236}">
                <a16:creationId xmlns:a16="http://schemas.microsoft.com/office/drawing/2014/main" id="{464BCAD8-34F6-4B4F-B52D-CC4A16305E37}"/>
              </a:ext>
            </a:extLst>
          </p:cNvPr>
          <p:cNvSpPr>
            <a:spLocks noGrp="1"/>
          </p:cNvSpPr>
          <p:nvPr>
            <p:ph type="body" sz="quarter" idx="10"/>
          </p:nvPr>
        </p:nvSpPr>
        <p:spPr>
          <a:xfrm>
            <a:off x="245764" y="822614"/>
            <a:ext cx="8549292" cy="984240"/>
          </a:xfrm>
        </p:spPr>
        <p:txBody>
          <a:bodyPr/>
          <a:lstStyle/>
          <a:p>
            <a:r>
              <a:rPr lang="en-US" dirty="0"/>
              <a:t>Three.js is an open source JavaScript library that's been around since 2010 and allows you to easily create good-looking 3D scenes directly inside your browser</a:t>
            </a:r>
            <a:endParaRPr lang="en-PH" dirty="0"/>
          </a:p>
        </p:txBody>
      </p:sp>
      <p:sp>
        <p:nvSpPr>
          <p:cNvPr id="4" name="Footer Placeholder 3">
            <a:extLst>
              <a:ext uri="{FF2B5EF4-FFF2-40B4-BE49-F238E27FC236}">
                <a16:creationId xmlns:a16="http://schemas.microsoft.com/office/drawing/2014/main" id="{817734C9-AC40-4D78-A521-5A252896E00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DEBDF169-FD17-4E59-B1E9-F1EEB9CEC161}"/>
              </a:ext>
            </a:extLst>
          </p:cNvPr>
          <p:cNvSpPr>
            <a:spLocks noGrp="1"/>
          </p:cNvSpPr>
          <p:nvPr>
            <p:ph type="sldNum" sz="quarter" idx="13"/>
          </p:nvPr>
        </p:nvSpPr>
        <p:spPr/>
        <p:txBody>
          <a:bodyPr/>
          <a:lstStyle/>
          <a:p>
            <a:fld id="{9F5F539E-0E69-451B-AC12-57C40F9178F7}" type="slidenum">
              <a:rPr lang="en-GB" noProof="0" smtClean="0"/>
              <a:pPr/>
              <a:t>7</a:t>
            </a:fld>
            <a:endParaRPr lang="en-GB" noProof="0" dirty="0"/>
          </a:p>
        </p:txBody>
      </p:sp>
      <p:pic>
        <p:nvPicPr>
          <p:cNvPr id="6" name="Picture 5">
            <a:extLst>
              <a:ext uri="{FF2B5EF4-FFF2-40B4-BE49-F238E27FC236}">
                <a16:creationId xmlns:a16="http://schemas.microsoft.com/office/drawing/2014/main" id="{A626D088-DEEC-4387-A02A-33BE37C14A39}"/>
              </a:ext>
            </a:extLst>
          </p:cNvPr>
          <p:cNvPicPr>
            <a:picLocks noChangeAspect="1"/>
          </p:cNvPicPr>
          <p:nvPr/>
        </p:nvPicPr>
        <p:blipFill>
          <a:blip r:embed="rId3"/>
          <a:stretch>
            <a:fillRect/>
          </a:stretch>
        </p:blipFill>
        <p:spPr>
          <a:xfrm>
            <a:off x="171621" y="1620569"/>
            <a:ext cx="4857577" cy="2700317"/>
          </a:xfrm>
          <a:prstGeom prst="rect">
            <a:avLst/>
          </a:prstGeom>
        </p:spPr>
      </p:pic>
      <p:pic>
        <p:nvPicPr>
          <p:cNvPr id="7" name="Picture 6">
            <a:extLst>
              <a:ext uri="{FF2B5EF4-FFF2-40B4-BE49-F238E27FC236}">
                <a16:creationId xmlns:a16="http://schemas.microsoft.com/office/drawing/2014/main" id="{677B0821-4132-40D7-8BF8-D93690A7118A}"/>
              </a:ext>
            </a:extLst>
          </p:cNvPr>
          <p:cNvPicPr>
            <a:picLocks noChangeAspect="1"/>
          </p:cNvPicPr>
          <p:nvPr/>
        </p:nvPicPr>
        <p:blipFill>
          <a:blip r:embed="rId4"/>
          <a:stretch>
            <a:fillRect/>
          </a:stretch>
        </p:blipFill>
        <p:spPr>
          <a:xfrm>
            <a:off x="5016842" y="1613922"/>
            <a:ext cx="4040659" cy="2706963"/>
          </a:xfrm>
          <a:prstGeom prst="rect">
            <a:avLst/>
          </a:prstGeom>
        </p:spPr>
      </p:pic>
    </p:spTree>
    <p:extLst>
      <p:ext uri="{BB962C8B-B14F-4D97-AF65-F5344CB8AC3E}">
        <p14:creationId xmlns:p14="http://schemas.microsoft.com/office/powerpoint/2010/main" val="13779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CC96-9B84-4D4E-9274-8E25C604595F}"/>
              </a:ext>
            </a:extLst>
          </p:cNvPr>
          <p:cNvSpPr>
            <a:spLocks noGrp="1"/>
          </p:cNvSpPr>
          <p:nvPr>
            <p:ph type="title"/>
          </p:nvPr>
        </p:nvSpPr>
        <p:spPr/>
        <p:txBody>
          <a:bodyPr/>
          <a:lstStyle/>
          <a:p>
            <a:r>
              <a:rPr lang="en-US" dirty="0"/>
              <a:t>Some of the things that Three.js makes easy:</a:t>
            </a:r>
            <a:endParaRPr lang="en-PH" dirty="0"/>
          </a:p>
        </p:txBody>
      </p:sp>
      <p:sp>
        <p:nvSpPr>
          <p:cNvPr id="3" name="Text Placeholder 2">
            <a:extLst>
              <a:ext uri="{FF2B5EF4-FFF2-40B4-BE49-F238E27FC236}">
                <a16:creationId xmlns:a16="http://schemas.microsoft.com/office/drawing/2014/main" id="{E938092C-DC17-4A48-A42F-977CB7C6491B}"/>
              </a:ext>
            </a:extLst>
          </p:cNvPr>
          <p:cNvSpPr>
            <a:spLocks noGrp="1"/>
          </p:cNvSpPr>
          <p:nvPr>
            <p:ph type="body" sz="quarter" idx="10"/>
          </p:nvPr>
        </p:nvSpPr>
        <p:spPr>
          <a:xfrm>
            <a:off x="245764" y="822613"/>
            <a:ext cx="8549292" cy="2821131"/>
          </a:xfrm>
        </p:spPr>
        <p:txBody>
          <a:bodyPr/>
          <a:lstStyle/>
          <a:p>
            <a:r>
              <a:rPr lang="en-US" dirty="0"/>
              <a:t>1. Creating simple and complex 3D geometries </a:t>
            </a:r>
          </a:p>
          <a:p>
            <a:r>
              <a:rPr lang="en-US" dirty="0"/>
              <a:t>2. Animating and moving objects through a 3D scene</a:t>
            </a:r>
          </a:p>
          <a:p>
            <a:r>
              <a:rPr lang="en-US" dirty="0"/>
              <a:t>3. Applying textures and materials to your objects</a:t>
            </a:r>
          </a:p>
          <a:p>
            <a:r>
              <a:rPr lang="en-US" dirty="0"/>
              <a:t>4. Making use of different light sources to illuminate the scene</a:t>
            </a:r>
          </a:p>
          <a:p>
            <a:r>
              <a:rPr lang="en-US" dirty="0"/>
              <a:t>5. Loading objects from 3D-modeling software</a:t>
            </a:r>
          </a:p>
          <a:p>
            <a:r>
              <a:rPr lang="en-US" dirty="0"/>
              <a:t>6. Adding advanced postprocessing effects to your 3D scene</a:t>
            </a:r>
          </a:p>
          <a:p>
            <a:r>
              <a:rPr lang="en-US" dirty="0"/>
              <a:t>7. Working with your own shaders</a:t>
            </a:r>
          </a:p>
          <a:p>
            <a:r>
              <a:rPr lang="en-PH" dirty="0"/>
              <a:t>8. Creating point clouds (dust, rain, etc...)</a:t>
            </a:r>
          </a:p>
          <a:p>
            <a:endParaRPr lang="en-PH" dirty="0"/>
          </a:p>
        </p:txBody>
      </p:sp>
      <p:sp>
        <p:nvSpPr>
          <p:cNvPr id="4" name="Footer Placeholder 3">
            <a:extLst>
              <a:ext uri="{FF2B5EF4-FFF2-40B4-BE49-F238E27FC236}">
                <a16:creationId xmlns:a16="http://schemas.microsoft.com/office/drawing/2014/main" id="{BC10A36C-43DF-473F-8C72-09A9F5CA1ECE}"/>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8EB79D97-FBFC-4C79-8028-227DBC62596D}"/>
              </a:ext>
            </a:extLst>
          </p:cNvPr>
          <p:cNvSpPr>
            <a:spLocks noGrp="1"/>
          </p:cNvSpPr>
          <p:nvPr>
            <p:ph type="sldNum" sz="quarter" idx="13"/>
          </p:nvPr>
        </p:nvSpPr>
        <p:spPr/>
        <p:txBody>
          <a:bodyPr/>
          <a:lstStyle/>
          <a:p>
            <a:fld id="{9F5F539E-0E69-451B-AC12-57C40F9178F7}" type="slidenum">
              <a:rPr lang="en-GB" noProof="0" smtClean="0"/>
              <a:pPr/>
              <a:t>8</a:t>
            </a:fld>
            <a:endParaRPr lang="en-GB" noProof="0" dirty="0"/>
          </a:p>
        </p:txBody>
      </p:sp>
    </p:spTree>
    <p:extLst>
      <p:ext uri="{BB962C8B-B14F-4D97-AF65-F5344CB8AC3E}">
        <p14:creationId xmlns:p14="http://schemas.microsoft.com/office/powerpoint/2010/main" val="330964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DA1E-25FA-435F-A4F5-86D9AF2A05D5}"/>
              </a:ext>
            </a:extLst>
          </p:cNvPr>
          <p:cNvSpPr>
            <a:spLocks noGrp="1"/>
          </p:cNvSpPr>
          <p:nvPr>
            <p:ph type="title"/>
          </p:nvPr>
        </p:nvSpPr>
        <p:spPr/>
        <p:txBody>
          <a:bodyPr/>
          <a:lstStyle/>
          <a:p>
            <a:r>
              <a:rPr lang="en-US" dirty="0"/>
              <a:t>Rendering and viewing a 3D object</a:t>
            </a:r>
            <a:endParaRPr lang="en-PH" dirty="0"/>
          </a:p>
        </p:txBody>
      </p:sp>
      <p:sp>
        <p:nvSpPr>
          <p:cNvPr id="3" name="Text Placeholder 2">
            <a:extLst>
              <a:ext uri="{FF2B5EF4-FFF2-40B4-BE49-F238E27FC236}">
                <a16:creationId xmlns:a16="http://schemas.microsoft.com/office/drawing/2014/main" id="{B4FBF5B9-FFBD-4EB8-B453-E830275DBDD1}"/>
              </a:ext>
            </a:extLst>
          </p:cNvPr>
          <p:cNvSpPr>
            <a:spLocks noGrp="1"/>
          </p:cNvSpPr>
          <p:nvPr>
            <p:ph type="body" sz="quarter" idx="10"/>
          </p:nvPr>
        </p:nvSpPr>
        <p:spPr>
          <a:xfrm>
            <a:off x="245764" y="822614"/>
            <a:ext cx="8549292" cy="1749136"/>
          </a:xfrm>
        </p:spPr>
        <p:txBody>
          <a:bodyPr/>
          <a:lstStyle/>
          <a:p>
            <a:pPr marL="342900" indent="-342900">
              <a:buAutoNum type="arabicPeriod"/>
            </a:pPr>
            <a:r>
              <a:rPr lang="en-PH" dirty="0"/>
              <a:t>Scene</a:t>
            </a:r>
          </a:p>
          <a:p>
            <a:pPr marL="342900" indent="-342900">
              <a:buAutoNum type="arabicPeriod"/>
            </a:pPr>
            <a:r>
              <a:rPr lang="en-PH" dirty="0"/>
              <a:t>Object</a:t>
            </a:r>
          </a:p>
          <a:p>
            <a:pPr marL="342900" indent="-342900">
              <a:buAutoNum type="arabicPeriod"/>
            </a:pPr>
            <a:r>
              <a:rPr lang="en-PH" dirty="0"/>
              <a:t>Light</a:t>
            </a:r>
          </a:p>
          <a:p>
            <a:pPr marL="342900" indent="-342900">
              <a:buAutoNum type="arabicPeriod"/>
            </a:pPr>
            <a:r>
              <a:rPr lang="en-PH" dirty="0"/>
              <a:t>Camera</a:t>
            </a:r>
          </a:p>
          <a:p>
            <a:pPr marL="342900" indent="-342900">
              <a:buAutoNum type="arabicPeriod"/>
            </a:pPr>
            <a:r>
              <a:rPr lang="en-PH" dirty="0"/>
              <a:t>Renderer</a:t>
            </a:r>
          </a:p>
        </p:txBody>
      </p:sp>
      <p:sp>
        <p:nvSpPr>
          <p:cNvPr id="4" name="Footer Placeholder 3">
            <a:extLst>
              <a:ext uri="{FF2B5EF4-FFF2-40B4-BE49-F238E27FC236}">
                <a16:creationId xmlns:a16="http://schemas.microsoft.com/office/drawing/2014/main" id="{2B7AEF85-47B4-494F-9E53-A5673B5E3CED}"/>
              </a:ext>
            </a:extLst>
          </p:cNvPr>
          <p:cNvSpPr>
            <a:spLocks noGrp="1"/>
          </p:cNvSpPr>
          <p:nvPr>
            <p:ph type="ftr" sz="quarter" idx="12"/>
          </p:nvPr>
        </p:nvSpPr>
        <p:spPr/>
        <p:txBody>
          <a:bodyPr/>
          <a:lstStyle/>
          <a:p>
            <a:r>
              <a:rPr lang="en-GB" noProof="0"/>
              <a:t>Swiss Software Engineering: </a:t>
            </a:r>
            <a:r>
              <a:rPr lang="en-GB" b="1" noProof="0">
                <a:latin typeface="Calibri"/>
                <a:cs typeface="Calibri"/>
              </a:rPr>
              <a:t>betterask.erni</a:t>
            </a:r>
            <a:endParaRPr lang="en-GB" b="1" noProof="0" dirty="0">
              <a:latin typeface="Calibri"/>
              <a:cs typeface="Calibri"/>
            </a:endParaRPr>
          </a:p>
        </p:txBody>
      </p:sp>
      <p:sp>
        <p:nvSpPr>
          <p:cNvPr id="5" name="Slide Number Placeholder 4">
            <a:extLst>
              <a:ext uri="{FF2B5EF4-FFF2-40B4-BE49-F238E27FC236}">
                <a16:creationId xmlns:a16="http://schemas.microsoft.com/office/drawing/2014/main" id="{AD6A44AC-728D-4660-A133-39A6E19054D5}"/>
              </a:ext>
            </a:extLst>
          </p:cNvPr>
          <p:cNvSpPr>
            <a:spLocks noGrp="1"/>
          </p:cNvSpPr>
          <p:nvPr>
            <p:ph type="sldNum" sz="quarter" idx="13"/>
          </p:nvPr>
        </p:nvSpPr>
        <p:spPr/>
        <p:txBody>
          <a:bodyPr/>
          <a:lstStyle/>
          <a:p>
            <a:fld id="{9F5F539E-0E69-451B-AC12-57C40F9178F7}" type="slidenum">
              <a:rPr lang="en-GB" noProof="0" smtClean="0"/>
              <a:pPr/>
              <a:t>9</a:t>
            </a:fld>
            <a:endParaRPr lang="en-GB" noProof="0" dirty="0"/>
          </a:p>
        </p:txBody>
      </p:sp>
      <p:pic>
        <p:nvPicPr>
          <p:cNvPr id="6" name="Picture 5">
            <a:extLst>
              <a:ext uri="{FF2B5EF4-FFF2-40B4-BE49-F238E27FC236}">
                <a16:creationId xmlns:a16="http://schemas.microsoft.com/office/drawing/2014/main" id="{8CC72467-7F66-452D-9043-EA8150497DFB}"/>
              </a:ext>
            </a:extLst>
          </p:cNvPr>
          <p:cNvPicPr>
            <a:picLocks noChangeAspect="1"/>
          </p:cNvPicPr>
          <p:nvPr/>
        </p:nvPicPr>
        <p:blipFill>
          <a:blip r:embed="rId3"/>
          <a:stretch>
            <a:fillRect/>
          </a:stretch>
        </p:blipFill>
        <p:spPr>
          <a:xfrm>
            <a:off x="2438400" y="822614"/>
            <a:ext cx="5632192" cy="3319895"/>
          </a:xfrm>
          <a:prstGeom prst="rect">
            <a:avLst/>
          </a:prstGeom>
        </p:spPr>
      </p:pic>
    </p:spTree>
    <p:extLst>
      <p:ext uri="{BB962C8B-B14F-4D97-AF65-F5344CB8AC3E}">
        <p14:creationId xmlns:p14="http://schemas.microsoft.com/office/powerpoint/2010/main" val="2593911369"/>
      </p:ext>
    </p:extLst>
  </p:cSld>
  <p:clrMapOvr>
    <a:masterClrMapping/>
  </p:clrMapOvr>
</p:sld>
</file>

<file path=ppt/theme/theme1.xml><?xml version="1.0" encoding="utf-8"?>
<a:theme xmlns:a="http://schemas.openxmlformats.org/drawingml/2006/main" name="ERNI Corporate ">
  <a:themeElements>
    <a:clrScheme name="Benutzerdefiniert 9">
      <a:dk1>
        <a:srgbClr val="3C3C3C"/>
      </a:dk1>
      <a:lt1>
        <a:srgbClr val="FFFFFF"/>
      </a:lt1>
      <a:dk2>
        <a:srgbClr val="123372"/>
      </a:dk2>
      <a:lt2>
        <a:srgbClr val="BEBCBC"/>
      </a:lt2>
      <a:accent1>
        <a:srgbClr val="123372"/>
      </a:accent1>
      <a:accent2>
        <a:srgbClr val="E4040E"/>
      </a:accent2>
      <a:accent3>
        <a:srgbClr val="00A5DB"/>
      </a:accent3>
      <a:accent4>
        <a:srgbClr val="BEBCBC"/>
      </a:accent4>
      <a:accent5>
        <a:srgbClr val="5C5C5B"/>
      </a:accent5>
      <a:accent6>
        <a:srgbClr val="999DC3"/>
      </a:accent6>
      <a:hlink>
        <a:srgbClr val="80425F"/>
      </a:hlink>
      <a:folHlink>
        <a:srgbClr val="8DA9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Xml>
  <Property name="Class" value="0" type="System.String"/>
  <Property name="Category" value="12" type="System.String"/>
  <Property name="Content" value="600" type="System.String"/>
  <Property name="Language" value="en" type="System.String"/>
  <Property name="TemplateType" value="" type="System.String"/>
  <Property name="Author" value="Joseph Sarile Benjamin" type="System.String"/>
  <Property name="Classification" value="" type="System.String"/>
  <Property name="FrameContractDate" value="01/01/0001 00:00:00" type="System.DateTime"/>
  <Property name="ContractNumber" value="" type="System.String"/>
  <Property name="Customer" value="" type="System.String"/>
  <Property name="CustomerPostalCode_City" value="" type="System.String"/>
  <Property name="CustomerStreet" value="" type="System.String"/>
  <Property name="DocNumber" value="" type="System.String"/>
  <Property name="Draft" value="True" type="System.Boolean"/>
  <Property name="Project" value="" type="System.String"/>
  <Property name="Site" value="PH" type="System.String"/>
  <Property name="Subtitle" value="Title slide header" type="System.String"/>
  <Property name="Title" value="Initial Architecture Proposal - EN" type="System.String"/>
  <Property name="Version" value="0.1" type="System.String"/>
  <Property name="DocType" value="" type="System.String"/>
  <Property name="DocName" value="Initial Architecture Proposal" type="System.String"/>
  <Property name="DocPath" value="" type="System.String"/>
  <Property name="DocContent" value="" type="System.String"/>
  <Property name="DocShowVersion" value="True" type="System.Boolean"/>
  <Property name="DocShowDate" value="False" type="System.Boolean"/>
  <Property name="DocDateFormat" value="" type="System.String"/>
  <Property name="Date" value="03/16/2018 00:00:00" type="System.DateTime"/>
  <Property name="DocShowPath" value="False" type="System.Boolean"/>
  <Property name="Logo" value="True" type="System.Boolean"/>
</CustomXml>
</file>

<file path=customXml/itemProps1.xml><?xml version="1.0" encoding="utf-8"?>
<ds:datastoreItem xmlns:ds="http://schemas.openxmlformats.org/officeDocument/2006/customXml" ds:itemID="{06C9D52A-82FA-48BD-AC63-511F3E44858B}">
  <ds:schemaRefs/>
</ds:datastoreItem>
</file>

<file path=docProps/app.xml><?xml version="1.0" encoding="utf-8"?>
<Properties xmlns="http://schemas.openxmlformats.org/officeDocument/2006/extended-properties" xmlns:vt="http://schemas.openxmlformats.org/officeDocument/2006/docPropsVTypes">
  <Template/>
  <TotalTime>19022</TotalTime>
  <Words>1275</Words>
  <Application>Microsoft Office PowerPoint</Application>
  <PresentationFormat>On-screen Show (16:9)</PresentationFormat>
  <Paragraphs>149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Wingdings</vt:lpstr>
      <vt:lpstr>ERNI Corporate </vt:lpstr>
      <vt:lpstr>Understanding Angular 3D</vt:lpstr>
      <vt:lpstr>Purpose</vt:lpstr>
      <vt:lpstr>For me:</vt:lpstr>
      <vt:lpstr>Common Solid Figures</vt:lpstr>
      <vt:lpstr>Coordinates review</vt:lpstr>
      <vt:lpstr>WebGL</vt:lpstr>
      <vt:lpstr>Three.js</vt:lpstr>
      <vt:lpstr>Some of the things that Three.js makes easy:</vt:lpstr>
      <vt:lpstr>Rendering and viewing a 3D object</vt:lpstr>
      <vt:lpstr>Materials, Lights, and Shadows</vt:lpstr>
      <vt:lpstr>Geometries (rendered with triangular Mesh technology)</vt:lpstr>
      <vt:lpstr>Sample</vt:lpstr>
      <vt:lpstr>Gamepad API</vt:lpstr>
      <vt:lpstr>Thank you so much </vt:lpstr>
      <vt:lpstr>PowerPoint Presentation</vt:lpstr>
    </vt:vector>
  </TitlesOfParts>
  <Manager/>
  <Company>ERNI Development Center Philippines Inc. · 9th Floor, 500 Shaw Zentrum, 500 Shaw Boulevard · PH-1555 · Mandaluyong City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Architecture Proposal - EN</dc:title>
  <dc:subject/>
  <dc:creator>Joseph Sarile Benjamin</dc:creator>
  <cp:keywords/>
  <dc:description/>
  <cp:lastModifiedBy>Lagumbay Leonell</cp:lastModifiedBy>
  <cp:revision>1708</cp:revision>
  <dcterms:created xsi:type="dcterms:W3CDTF">2015-07-16T13:25:07Z</dcterms:created>
  <dcterms:modified xsi:type="dcterms:W3CDTF">2019-12-04T09:07:50Z</dcterms:modified>
  <cp:category>QMS - Basic - ERNI Basic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EMOT">
    <vt:bool>true</vt:bool>
  </property>
  <property fmtid="{D5CDD505-2E9C-101B-9397-08002B2CF9AE}" pid="3" name="GUID">
    <vt:lpwstr>d8d539cd-1c6d-41f6-96f2-6e1f208a1957</vt:lpwstr>
  </property>
</Properties>
</file>