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3683-DA56-A1D2-4347-BD72F541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3628F-F3DF-A11E-173B-22E43E229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35B7-2E1F-E772-ABE4-5C36F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7C8B-6764-8C1F-2928-F5DC43E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FF4E-C7FF-A18B-0404-8982EB5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8269-AD72-5500-888D-D70D3E2A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FE2F5-6E19-3660-E4CF-33E46484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019D-A778-FD03-D0D3-35136B42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15B5-EA4B-2E8A-E678-C348D9C5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FD3E-8382-3CC4-5900-D1EFDC2C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8C21C-6FB4-EADB-3EA4-721FDFF5D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A62CF-3C1E-613C-C206-CC443A81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AB27-C693-BB42-B34D-4C283A83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17FC-73D9-68D8-ED8D-2F015EBC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03FF-CAC9-C598-6275-B415BE1A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2D87-124F-9224-A8B0-27180AD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D06B-F046-D8DF-C5D9-A90766CF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6C99-4990-6081-95A4-1A31AA31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5C20-CC01-C90D-BF86-E75705BA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0C97-2BA6-A001-0A83-63F85974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81F9-F55B-5D11-DA8E-024CC4DA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731AD-783D-7E7F-7B17-C1FDE652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BB72-C21B-94A3-F91B-1BC90505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A34E-9E20-604F-BFBC-66C95DA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227F-DA6C-BA9E-B471-33FBD3DF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C05F-E656-46E0-2D35-D48D730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A67A-C985-A6C8-210A-82765C15F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EA72-925F-6553-D4D6-435CCCD2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2B865-3F05-C7A2-454C-7C4B1A6F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C8788-0978-2FEF-B3F0-6108CCE7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01C60-8E99-31BF-E726-7C497C39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BD0F-9D56-064A-E463-0D77F48D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DAAD-C704-295A-2221-11C7EA443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28372-83B2-2FA5-2C8C-A11D74DE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52821-5ECA-6DB7-77CC-349DE72FB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775D4-A0E0-DB8E-6854-57306E54A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48420-9EEE-4DBE-1D45-B74DFA28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F7C3D-6F8D-D73E-7A97-974F8F64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1F85E-2604-2965-92C8-DCDBBFD3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E0A6-5135-BDD5-223E-E21F8FE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052CD-4361-0293-9538-7F876AA6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AE6E3-9EF2-37CD-CBB0-2FDE27C5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4B63-4179-DB2E-08FF-E44BAF31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9A53A-DCBF-2217-7F9C-60D8865B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09558-6C80-347F-C4F3-01B84C19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3D2F7-600C-77BF-B025-2FE46162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5FC4-1882-EC10-B8E9-8B573F21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957A-A1AE-5D38-0380-5BD5C71B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1008D-C4A2-AF7E-3027-F494CFE9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FD040-F265-37AA-835E-13CE3358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C52B-0D15-68BF-8F42-F0E09887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0FA3E-7FD9-5EFA-D3D1-239B6D5F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C2D3-98DA-90E7-3CDF-C6035726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7E315-B97C-29F8-5016-97DB46635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44B39-3F5B-5E23-49C7-11FF030A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5DDD1-A593-CBEF-C610-B3CE64F9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739F-A8A8-63E7-68C1-484F3855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7EC8-51BA-8FCD-6139-B8361ED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5A250-C1FB-D433-8D6A-130370A4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E058-2471-1CCD-FC56-99E58C7C8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BFAA-60B6-93E6-8402-3F5C550D2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638A-74E1-4B4E-D327-064D6E5B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642E-25CF-7F2C-9D6A-D052B4A19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C22A-BED4-7ED5-A69F-EF7568F14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6814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809EA7-CD52-F828-F2FF-9E9389DE8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" t="20145" r="3382" b="7101"/>
          <a:stretch/>
        </p:blipFill>
        <p:spPr>
          <a:xfrm>
            <a:off x="872987" y="934277"/>
            <a:ext cx="10446026" cy="49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</dc:title>
  <dc:creator>Marcelo Adrian Castro</dc:creator>
  <cp:lastModifiedBy>Marcelo Adrian Castro</cp:lastModifiedBy>
  <cp:revision>1</cp:revision>
  <dcterms:created xsi:type="dcterms:W3CDTF">2025-10-31T18:30:48Z</dcterms:created>
  <dcterms:modified xsi:type="dcterms:W3CDTF">2025-10-31T19:39:08Z</dcterms:modified>
</cp:coreProperties>
</file>