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240C0-497D-F58C-B364-DE4B47DA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F45A18-37D8-15F5-B777-986EF7D2D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937FAD-7ABF-AB92-4232-80E6C584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B2248-677B-52D8-9C0B-CBF066D7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EFC0D-2E0E-1D50-97FD-7D50E2D7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34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5B4BE-70C3-D54F-2CA5-AE8333D2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173AD3-7DB2-78B5-2AEC-3A6D54E4B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7C8CE2-A80D-4961-8BC0-6AA6D54C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D8A737-B245-E5B9-9525-9F47232E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47CC0-9A87-40EF-BF33-FBC96DD8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E7F476-B508-584B-3CD8-5109F859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D6C644-D05C-3E71-239A-7570A0E0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9640E5-A051-9CCF-EC19-778F9AA7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F87C6-8937-DBFC-373D-E4CA3F4F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66800-EE8E-F49E-520E-C0F38C5E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27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A07F9-E0B5-E03D-64C0-87B0166F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B36D0-4E2B-822D-8344-63012852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E2C5F5-A3BD-AE6C-FEF0-3DC6D76A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311E-8E62-2B58-23B6-2A461610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06998A-21B1-3D1E-7581-89607ED6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43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140858-F093-AE6A-6EB0-C56140E1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DC02E-7497-FBB4-E7D2-6E2CD1A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D74AA-3B1F-CFB2-948F-85D0864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0DE0-7314-C770-5EE6-4D21CE70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7453EB-DBC5-3549-B64B-9698519F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1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82ED4-62A8-5EAD-60B4-491B0BCA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4DE43B-2233-8E19-727A-7491C0951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66C8B-1B24-5AC2-1A83-6F47EAE9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F0250-34AA-FAA8-7778-22C4C4B7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ED5FA-F5C8-F4E2-B733-12AD6C5C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1C4CE-DD31-4046-45EE-198F4F1A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5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89AC9-DFA4-1C8F-CEDB-9D0D701D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8A5C3-76FD-26BA-492E-B21063C2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AB0765-4D75-D0E8-A1DA-FD602DE9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047CAC-7D34-9E7B-6C3F-EC7FA16B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861865-CE33-3D0B-26F7-CE40CFE8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5D25D6-9397-3972-B69F-032CF121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B2DB97-3128-E3D7-1366-3F0A62B8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02DEE3-EA07-22D8-5CAD-31578C94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6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223BD-4AB0-1F3B-8011-FEB4AFCE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6A6656-94CB-136A-78A9-27CD92AE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A2D3A8-A906-BA15-51F2-B589C4A4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C3BC0D-2230-43DC-215D-1FA1F9C2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56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0DD859-CF89-537B-3892-9E6D0964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5AAA79-9B84-D947-B128-A1D0B042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3D2215-FA5E-38DE-C6C5-33E54AE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9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CE77B-789F-DDD4-96B6-186E06D8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A3B70-D580-8493-01F3-F2DD8F5D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7D3A10-63D1-D65D-3896-B621457A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EEDC19-DB0E-6AF6-5AA2-C9D7537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168D04-62B4-A884-2C61-F10DE148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DAEE5-819A-1323-42DF-C38EDC17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7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A6B96-E523-A19F-75F0-F87FAE52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82C638-4E62-988C-1387-5EE23ACDB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23BB7-8F52-25D5-0F50-6A80B44A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76A61-3123-E2A4-BD70-36ABDF2A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5568A6-8B30-E5B0-EF1D-6B2DBD21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5ED89-8997-4989-9122-92D99B15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63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A7125F-BD87-EC85-8058-075C0B84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7E3C8-899C-8BF2-C446-85D8ADBC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61F44-8083-0C78-F18A-216CD0FBB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0ED-30F2-4901-9860-88E0BE7B2CBD}" type="datetimeFigureOut">
              <a:rPr lang="de-DE" smtClean="0"/>
              <a:t>26.01.2023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8C731-4336-6E0D-3507-747C37A5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C3FBB-565E-A4E5-49AA-CA92BF2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50B9-EF54-4664-A5C6-B3AA5EFED8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E672C-0DDB-EB5E-164E-EBADD98A3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Angewendete Sicherheitskonzepte </a:t>
            </a:r>
          </a:p>
        </p:txBody>
      </p:sp>
    </p:spTree>
    <p:extLst>
      <p:ext uri="{BB962C8B-B14F-4D97-AF65-F5344CB8AC3E}">
        <p14:creationId xmlns:p14="http://schemas.microsoft.com/office/powerpoint/2010/main" val="70573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5CC3B-BCF0-F5C5-855D-A37D592F5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Grundlegende Sicherheitsmechanismus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32468E-B2B0-F6FD-1247-FB3BA901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410" y="4569705"/>
            <a:ext cx="9144000" cy="1655762"/>
          </a:xfrm>
        </p:spPr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romanUcPeriod"/>
            </a:pPr>
            <a:r>
              <a:rPr lang="de-DE" dirty="0"/>
              <a:t>Sichere Webverbindung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Nachrichtenverschlüsselung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Datenintegrität</a:t>
            </a:r>
          </a:p>
          <a:p>
            <a:pPr marL="514350" indent="-514350" algn="l">
              <a:buFont typeface="+mj-lt"/>
              <a:buAutoNum type="romanUcPeriod"/>
            </a:pPr>
            <a:r>
              <a:rPr lang="de-DE" dirty="0"/>
              <a:t>Funktionen zur Benutzerauthentifizierung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24653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3DDF3-44E0-17EC-A0E6-8380A931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9598"/>
            <a:ext cx="9144000" cy="1509204"/>
          </a:xfrm>
        </p:spPr>
        <p:txBody>
          <a:bodyPr>
            <a:normAutofit fontScale="90000"/>
          </a:bodyPr>
          <a:lstStyle/>
          <a:p>
            <a:pPr marL="1143000" indent="-1143000">
              <a:buFont typeface="+mj-lt"/>
              <a:buAutoNum type="romanUcPeriod"/>
            </a:pPr>
            <a:r>
              <a:rPr lang="de-DE" dirty="0"/>
              <a:t>Sichere Webverbindung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D82B14-FBC3-8C64-5A3F-44C0C3EF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8093"/>
            <a:ext cx="9144000" cy="1322773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Ziel: Zur Verschlüsselung der Übertragung von Daten Zwischen einen Browser.</a:t>
            </a:r>
          </a:p>
          <a:p>
            <a:pPr algn="l"/>
            <a:r>
              <a:rPr lang="de-DE" dirty="0"/>
              <a:t>Technologie: Wie SSL oder TLS</a:t>
            </a:r>
          </a:p>
        </p:txBody>
      </p:sp>
    </p:spTree>
    <p:extLst>
      <p:ext uri="{BB962C8B-B14F-4D97-AF65-F5344CB8AC3E}">
        <p14:creationId xmlns:p14="http://schemas.microsoft.com/office/powerpoint/2010/main" val="269885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C44E9-8BEB-5CF2-CD05-A9EF7BE2F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2559"/>
            <a:ext cx="9144000" cy="843379"/>
          </a:xfrm>
        </p:spPr>
        <p:txBody>
          <a:bodyPr>
            <a:normAutofit fontScale="90000"/>
          </a:bodyPr>
          <a:lstStyle/>
          <a:p>
            <a:r>
              <a:rPr lang="de-DE" dirty="0"/>
              <a:t>II. Nachrichtenverschlüsselung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A30035-97F0-E1FC-58AF-82905D4A1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de-DE" dirty="0"/>
              <a:t>Ziel: Schützt den Inhalt von Nachrichten von Unbefugten Zugriff.</a:t>
            </a:r>
          </a:p>
          <a:p>
            <a:pPr algn="l"/>
            <a:r>
              <a:rPr lang="de-DE" dirty="0"/>
              <a:t>Technologie: Dies werden in Hash-funktion, TLS oder SSL angewendet……….</a:t>
            </a:r>
          </a:p>
          <a:p>
            <a:pPr algn="l"/>
            <a:r>
              <a:rPr lang="de-DE" dirty="0"/>
              <a:t>Zum Beispiel: Beim Passwort eingeben oder Sendung Von Nachrichten in Chat unter ein oder viele User(s).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83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FE5C9-5CAB-9765-79A9-AFDF21D8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1847"/>
          </a:xfrm>
        </p:spPr>
        <p:txBody>
          <a:bodyPr>
            <a:normAutofit fontScale="90000"/>
          </a:bodyPr>
          <a:lstStyle/>
          <a:p>
            <a:r>
              <a:rPr lang="de-DE" dirty="0"/>
              <a:t>III.  Datenintegrität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C8B3C-98E2-5C71-011D-26DEEE355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/>
              <a:t>Ziel: Daten sollten authentisch und verlässlich sein.</a:t>
            </a:r>
          </a:p>
          <a:p>
            <a:pPr algn="l"/>
            <a:r>
              <a:rPr lang="de-DE" dirty="0"/>
              <a:t>Technologie: Hashfunktion , TLS oder SSL</a:t>
            </a:r>
          </a:p>
          <a:p>
            <a:pPr algn="l"/>
            <a:r>
              <a:rPr lang="de-DE" dirty="0"/>
              <a:t>Zum Beispiel: Bei Anmelden wird die Datenintegrität benutzt.</a:t>
            </a:r>
          </a:p>
        </p:txBody>
      </p:sp>
    </p:spTree>
    <p:extLst>
      <p:ext uri="{BB962C8B-B14F-4D97-AF65-F5344CB8AC3E}">
        <p14:creationId xmlns:p14="http://schemas.microsoft.com/office/powerpoint/2010/main" val="51379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6616D-A18B-7E09-A24F-4A5A54F6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453"/>
            <a:ext cx="9144000" cy="1740024"/>
          </a:xfrm>
        </p:spPr>
        <p:txBody>
          <a:bodyPr>
            <a:normAutofit/>
          </a:bodyPr>
          <a:lstStyle/>
          <a:p>
            <a:r>
              <a:rPr lang="de-DE" dirty="0"/>
              <a:t>IV.  Funktion zur Benutzerauthentifizierung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9314A4-213E-4515-7EEC-4568C6487B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dirty="0"/>
              <a:t>Ziel: Zur Authentisierung des Benutzers Zugriff auf bestimmte System oder Ressourcen.</a:t>
            </a:r>
          </a:p>
          <a:p>
            <a:pPr algn="l"/>
            <a:r>
              <a:rPr lang="de-DE" dirty="0"/>
              <a:t>Zum Beispiel: Die zwei-Faktor Authentifikation(2FA)</a:t>
            </a:r>
          </a:p>
        </p:txBody>
      </p:sp>
    </p:spTree>
    <p:extLst>
      <p:ext uri="{BB962C8B-B14F-4D97-AF65-F5344CB8AC3E}">
        <p14:creationId xmlns:p14="http://schemas.microsoft.com/office/powerpoint/2010/main" val="198756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9E3FB-7767-9693-1B06-B62B68CAF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6336"/>
          </a:xfrm>
        </p:spPr>
        <p:txBody>
          <a:bodyPr>
            <a:normAutofit fontScale="90000"/>
          </a:bodyPr>
          <a:lstStyle/>
          <a:p>
            <a:r>
              <a:rPr lang="de-DE" dirty="0"/>
              <a:t>V. Fazit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9B69EE-5513-92D6-8D8E-D76BA3E47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1359"/>
            <a:ext cx="9795029" cy="2743200"/>
          </a:xfrm>
        </p:spPr>
        <p:txBody>
          <a:bodyPr/>
          <a:lstStyle/>
          <a:p>
            <a:pPr algn="l"/>
            <a:r>
              <a:rPr lang="de-DE" dirty="0"/>
              <a:t>Es gibt unterschiedliche Sicherheitskonzepte.</a:t>
            </a:r>
          </a:p>
          <a:p>
            <a:pPr algn="l"/>
            <a:r>
              <a:rPr lang="de-DE" dirty="0"/>
              <a:t>Alles was wir in unsere Template implementiert haben, sind nur die Grundlegende Sicherheitsmechanismus.</a:t>
            </a:r>
          </a:p>
          <a:p>
            <a:pPr algn="l"/>
            <a:r>
              <a:rPr lang="de-DE" dirty="0"/>
              <a:t>Jedoch können sie mit Ihrem nächsten Projekt beginnen, ohne sich zu viele Gedanken über Sicherheitsaspekte zu machen. </a:t>
            </a:r>
          </a:p>
          <a:p>
            <a:pPr algn="l"/>
            <a:endParaRPr lang="de-DE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37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25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Angewendete Sicherheitskonzepte </vt:lpstr>
      <vt:lpstr>Grundlegende Sicherheitsmechanismus</vt:lpstr>
      <vt:lpstr>Sichere Webverbindung </vt:lpstr>
      <vt:lpstr>II. Nachrichtenverschlüsselung</vt:lpstr>
      <vt:lpstr>III.  Datenintegrität</vt:lpstr>
      <vt:lpstr>IV.  Funktion zur Benutzerauthentifizierung</vt:lpstr>
      <vt:lpstr>V. 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Angewendete Sicherheitskonzepte </dc:title>
  <dc:creator>Leonel Nguimatsia</dc:creator>
  <cp:lastModifiedBy>Leonel Nguimatsia</cp:lastModifiedBy>
  <cp:revision>2</cp:revision>
  <dcterms:created xsi:type="dcterms:W3CDTF">2023-01-26T12:04:55Z</dcterms:created>
  <dcterms:modified xsi:type="dcterms:W3CDTF">2023-01-26T18:05:30Z</dcterms:modified>
</cp:coreProperties>
</file>