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445F9-2BF9-4AAE-06E3-F25A5448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F471C0-FF74-BDEF-9DFA-ADEA0F50D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A41615-758A-268E-38E1-F08B5055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371-3CF1-4707-B45B-4017894FBF8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FE32D0-0938-4D32-BA16-7BF0B4CF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BE0D40-C879-8819-3767-EB46E43B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5ED4-86FA-4C07-BBDC-A837158E9B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58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0D36B-814A-9BB4-C231-8DB95FB0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357F12-4C81-2A24-CBC7-9E0624BE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93491-C512-D1E4-D1CE-2BA99475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371-3CF1-4707-B45B-4017894FBF8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0FC15-3EB4-FB4B-6CB8-44BA0849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3C7969-60F1-2B97-306F-9BE60054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5ED4-86FA-4C07-BBDC-A837158E9B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16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B50BC6-A489-7FB8-C612-55C03C569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E87A8B-E85F-B8F1-7245-D778D830F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6D77B-F92B-ED49-D2CE-9A4DE34E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371-3CF1-4707-B45B-4017894FBF8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B3B10-53BB-3F03-75C6-C8B4FF79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2ECD4B-7F0A-FDC5-A11D-D6658AE3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5ED4-86FA-4C07-BBDC-A837158E9B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6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1EE48-BA22-3E0A-83DC-7609342E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CE626-63C2-A2A2-10FC-85F320D9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D1CE11-78BB-39A3-9E4B-35B45761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371-3CF1-4707-B45B-4017894FBF8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1D8A16-61D8-0C98-8EEC-A2376079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44B308-0EF9-1E36-7F22-76976E3A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5ED4-86FA-4C07-BBDC-A837158E9B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63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459A5-1472-9421-A361-81381EA3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164F05-C6BB-74BD-45E5-8771CBF98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4BBAC-1C2D-51A3-E1A1-7B40D213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371-3CF1-4707-B45B-4017894FBF8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623C1-3044-E578-04BB-F5B2193A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DBFEC1-D53E-CF84-2DB6-0607A347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5ED4-86FA-4C07-BBDC-A837158E9B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7E660-03ED-E39E-5A74-2FB41D3B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97456-829E-97F6-3EB8-084975A98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89907F-712F-C71D-798D-E6D6AD75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EE93FB-1CD0-546D-F16D-60FD05B8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371-3CF1-4707-B45B-4017894FBF8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94F2F3-C1BF-C6BF-5D31-F5B65CB1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36D167-ED96-1D37-8081-98DB1294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5ED4-86FA-4C07-BBDC-A837158E9B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40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D3D21-05AE-DE74-03D3-2EEF3A2F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3ECDC7-FE8D-E5B5-B1A5-1B0B8C8CF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D2F32C-2D78-F560-A0A3-AD842DC86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26DDF5-233C-C0AA-FF63-354277BBF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643939-4CAC-2FF8-5849-3B0E3DDA1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4E8C2F-F779-F39A-508B-2DCB0498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371-3CF1-4707-B45B-4017894FBF8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D90854-987A-D6A3-1CA8-50D62CD1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1D2373-C623-F9AC-C165-1DDC1BA9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5ED4-86FA-4C07-BBDC-A837158E9B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18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7E724-D551-F324-4EE2-E733A535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1B7400-6964-B58D-ABBA-00C74F83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371-3CF1-4707-B45B-4017894FBF8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460537-E48C-7888-D9CB-6C5ECE41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431E39-F4B4-02B2-BE6B-D25D1B1F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5ED4-86FA-4C07-BBDC-A837158E9B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3DB01A-B050-974D-7E85-0C677CCE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371-3CF1-4707-B45B-4017894FBF8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45EC8D-BDEE-31A7-8846-C8D05AF8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E4FFF5-74BA-6FEE-EFAF-123416C8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5ED4-86FA-4C07-BBDC-A837158E9B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C1400-C763-D3C3-A339-B47DFB47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E3DB37-4B6D-160B-C9F7-C6C2E833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907168-D277-FBE2-11E6-832BED499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0F0302-FBEA-14BB-A2B1-11B29BE0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371-3CF1-4707-B45B-4017894FBF8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2A8EAD-7459-D9C0-D056-F0E41AFA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0C57FC-244C-BB26-6BCE-2C500C8B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5ED4-86FA-4C07-BBDC-A837158E9B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6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EDAFC-B76E-ECEE-E990-645577B0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CA1917-89BC-DC7F-D085-36310DDE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E205BC-5C4D-14F6-6008-127171FDA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572FD7-0005-9586-E2F9-98B68EDA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6371-3CF1-4707-B45B-4017894FBF8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CEF0C7-201F-CD4B-83CE-3FBE9025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50DFE4-65D3-EC22-0018-DCF64EFA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5ED4-86FA-4C07-BBDC-A837158E9B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74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642D15-1456-5C10-532A-29FABA5F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8CA92-9C95-E13A-8560-AAD2B31C9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2A7F1-C320-7C3D-86C2-71B8F0262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6371-3CF1-4707-B45B-4017894FBF8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C5427-1C4B-F0B8-E76B-E96396AF2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986E24-5910-0ECB-EF5F-6546D1253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45ED4-86FA-4C07-BBDC-A837158E9B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32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23268-6649-A133-4F7C-370679582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334"/>
            <a:ext cx="9144000" cy="1263913"/>
          </a:xfrm>
        </p:spPr>
        <p:txBody>
          <a:bodyPr/>
          <a:lstStyle/>
          <a:p>
            <a:r>
              <a:rPr lang="de-DE" dirty="0"/>
              <a:t>Zusammenarbeit im Team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466FCF-CE2F-C7C9-9214-2DB8D8667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918" y="2554472"/>
            <a:ext cx="9144000" cy="3784184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de-DE" dirty="0"/>
              <a:t>Klare Ziele und Erwartungen</a:t>
            </a:r>
          </a:p>
          <a:p>
            <a:pPr marL="514350" indent="-514350" algn="l">
              <a:buFont typeface="+mj-lt"/>
              <a:buAutoNum type="romanUcPeriod"/>
            </a:pPr>
            <a:r>
              <a:rPr lang="de-DE" dirty="0"/>
              <a:t>Kommunikation</a:t>
            </a:r>
          </a:p>
          <a:p>
            <a:pPr marL="514350" indent="-514350" algn="l">
              <a:buFont typeface="+mj-lt"/>
              <a:buAutoNum type="romanUcPeriod"/>
            </a:pPr>
            <a:r>
              <a:rPr lang="de-DE" dirty="0"/>
              <a:t>Rolle und Verantwortung</a:t>
            </a:r>
          </a:p>
          <a:p>
            <a:pPr marL="514350" indent="-514350" algn="l">
              <a:buFont typeface="+mj-lt"/>
              <a:buAutoNum type="romanUcPeriod"/>
            </a:pPr>
            <a:r>
              <a:rPr lang="de-DE" dirty="0"/>
              <a:t>Vertrauen und Respekt</a:t>
            </a:r>
          </a:p>
          <a:p>
            <a:pPr marL="514350" indent="-514350" algn="l">
              <a:buFont typeface="+mj-lt"/>
              <a:buAutoNum type="romanUcPeriod"/>
            </a:pPr>
            <a:r>
              <a:rPr lang="de-DE" dirty="0"/>
              <a:t>Feedback und Anerkennung</a:t>
            </a:r>
          </a:p>
          <a:p>
            <a:pPr marL="514350" indent="-514350" algn="l">
              <a:buFont typeface="+mj-lt"/>
              <a:buAutoNum type="romanUcPeriod"/>
            </a:pPr>
            <a:r>
              <a:rPr lang="de-DE" dirty="0"/>
              <a:t>Flexibilität und Anpassungsfähigkeit</a:t>
            </a:r>
          </a:p>
          <a:p>
            <a:pPr marL="514350" indent="-514350" algn="l">
              <a:buFont typeface="+mj-lt"/>
              <a:buAutoNum type="romanUcPeriod"/>
            </a:pPr>
            <a:r>
              <a:rPr lang="de-DE" dirty="0"/>
              <a:t>Team-</a:t>
            </a:r>
            <a:r>
              <a:rPr lang="de-DE" dirty="0" err="1"/>
              <a:t>Build</a:t>
            </a:r>
            <a:r>
              <a:rPr lang="de-DE" dirty="0"/>
              <a:t>-aktivität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37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47DEC-CA55-D1A9-9940-299641E52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6965"/>
          </a:xfrm>
        </p:spPr>
        <p:txBody>
          <a:bodyPr>
            <a:normAutofit fontScale="90000"/>
          </a:bodyPr>
          <a:lstStyle/>
          <a:p>
            <a:r>
              <a:rPr lang="de-DE" dirty="0"/>
              <a:t>I. Klare Ziele und Erwartungen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B1FE56-3AE6-C428-1823-6E43B82CD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0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C5693-EA1B-B736-4BC7-D997C701F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II. Kommunikation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A7B79B-8E97-1064-0FE9-E311C8023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08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E73A7-E7E6-5948-E6E6-A5A0C6FC2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III. Rolle und Verantwortung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F8A9B0-EB14-F26A-A7CB-9BF6674C5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14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A97CA-FA3B-0441-43E1-0FA4B2EAE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IV. Vertrauen und Respekt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191D59-23C8-A960-8843-CB6518B40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7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86DAB-0C68-3288-7A26-8C5D7C9FE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V. Feedback und Anerkennung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14E07A-CFD1-1EBB-F0E9-B4A111C05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44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D675F-5BB5-7DDE-57A6-0C3662126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VI. Flexibilität und Anpassungsfähigkeit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C646B1-DC78-0A80-8A7C-CCC26359F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23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E4D15-DB58-5889-3E16-6902783E1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VII. Team-</a:t>
            </a:r>
            <a:r>
              <a:rPr lang="de-DE" dirty="0" err="1"/>
              <a:t>Build</a:t>
            </a:r>
            <a:r>
              <a:rPr lang="de-DE" dirty="0"/>
              <a:t>-aktivität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9E7FB3-7601-D2B4-CC4E-D27DE6DDD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20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15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Zusammenarbeit im Team</vt:lpstr>
      <vt:lpstr>I. Klare Ziele und Erwartungen </vt:lpstr>
      <vt:lpstr>II. Kommunikation </vt:lpstr>
      <vt:lpstr>III. Rolle und Verantwortung </vt:lpstr>
      <vt:lpstr>IV. Vertrauen und Respekt </vt:lpstr>
      <vt:lpstr>V. Feedback und Anerkennung </vt:lpstr>
      <vt:lpstr>VI. Flexibilität und Anpassungsfähigkeit </vt:lpstr>
      <vt:lpstr>VII. Team-Build-aktivität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Zusammenarbeit im Team</dc:title>
  <dc:creator>Leonel Nguimatsia</dc:creator>
  <cp:lastModifiedBy>Leonel Nguimatsia</cp:lastModifiedBy>
  <cp:revision>1</cp:revision>
  <dcterms:created xsi:type="dcterms:W3CDTF">2023-01-26T17:02:46Z</dcterms:created>
  <dcterms:modified xsi:type="dcterms:W3CDTF">2023-01-27T08:15:57Z</dcterms:modified>
</cp:coreProperties>
</file>