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00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3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20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50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7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99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06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2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92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82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551C-0ED3-4364-89BE-75E1797F84F7}" type="datetimeFigureOut">
              <a:rPr lang="es-MX" smtClean="0"/>
              <a:t>12/10/2023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BFD9-76E4-4140-AE05-210030A7F1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03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0" y="200296"/>
            <a:ext cx="11924668" cy="64095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489372" y="2638697"/>
            <a:ext cx="27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XXXXXXXXXXXXXXXXXXXX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3605349" y="2638697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489372" y="32744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90207920</a:t>
            </a:r>
            <a:endParaRPr lang="es-MX" dirty="0"/>
          </a:p>
        </p:txBody>
      </p:sp>
      <p:sp>
        <p:nvSpPr>
          <p:cNvPr id="14" name="Flecha derecha 13"/>
          <p:cNvSpPr/>
          <p:nvPr/>
        </p:nvSpPr>
        <p:spPr>
          <a:xfrm rot="16200000">
            <a:off x="9518469" y="4328160"/>
            <a:ext cx="853440" cy="400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26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Fujitsu1</dc:creator>
  <cp:lastModifiedBy>Fujitsu1</cp:lastModifiedBy>
  <cp:revision>3</cp:revision>
  <dcterms:created xsi:type="dcterms:W3CDTF">2023-10-12T23:43:47Z</dcterms:created>
  <dcterms:modified xsi:type="dcterms:W3CDTF">2023-10-13T00:10:10Z</dcterms:modified>
</cp:coreProperties>
</file>