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183d0b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183d0b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0183d0b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0183d0b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0183d0b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0183d0b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0183d0b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0183d0b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f11465c2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f11465c2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f11465c2_0_2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f11465c2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ff11465c2_0_2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ff11465c2_0_2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00acbe28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00acbe28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0acbe28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00acbe28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0acbe28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00acbe28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00acbe28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00acbe28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00acbe28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00acbe28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9PxI7pBDEa3By7M-OhBScD15vw9DVlQbiBOAPx_Yd7M/edit" TargetMode="External"/><Relationship Id="rId4" Type="http://schemas.openxmlformats.org/officeDocument/2006/relationships/hyperlink" Target="https://github.com/leonelranieri?tab=repositor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gradFill>
            <a:gsLst>
              <a:gs pos="0">
                <a:srgbClr val="FAED5C"/>
              </a:gs>
              <a:gs pos="100000">
                <a:srgbClr val="C6B60E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Figurace.py	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Seminario de Lenguaje: Python.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95350" y="836675"/>
            <a:ext cx="7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975" y="3657850"/>
            <a:ext cx="3044225" cy="11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Modificar la ventana de puntajes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229875"/>
            <a:ext cx="520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6400"/>
              <a:t>Particularidad: trabajar sobre el código que implementó otra persona. 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09225" y="1967850"/>
            <a:ext cx="52020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6400"/>
              <a:t>Módulo para calcular el promedio.</a:t>
            </a:r>
            <a:endParaRPr sz="6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00" y="1618500"/>
            <a:ext cx="4753026" cy="31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Sistema de ayuda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229875"/>
            <a:ext cx="4470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ts val="1630"/>
              <a:buChar char="-"/>
            </a:pPr>
            <a:r>
              <a:rPr lang="es" sz="1629"/>
              <a:t>Son dos ayudas por partida</a:t>
            </a:r>
            <a:r>
              <a:rPr lang="es" sz="1629"/>
              <a:t>.</a:t>
            </a:r>
            <a:endParaRPr sz="1629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84850" y="1840325"/>
            <a:ext cx="4470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ts val="1630"/>
              <a:buChar char="-"/>
            </a:pPr>
            <a:r>
              <a:rPr lang="es" sz="1629"/>
              <a:t>Se </a:t>
            </a:r>
            <a:r>
              <a:rPr lang="es" sz="1629"/>
              <a:t>devela una opción incorrecta.</a:t>
            </a:r>
            <a:endParaRPr sz="1629"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50" y="1017800"/>
            <a:ext cx="4788251" cy="37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50" y="1229875"/>
            <a:ext cx="4788250" cy="35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350" y="1017800"/>
            <a:ext cx="4712050" cy="37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3350" y="1017800"/>
            <a:ext cx="4788249" cy="37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Informe final y exposición</a:t>
            </a:r>
            <a:r>
              <a:rPr lang="es"/>
              <a:t> 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229875"/>
            <a:ext cx="7533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Trabaje sobre herramientas “conocidas”. Google Docs y Google Slides.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91550" y="1714375"/>
            <a:ext cx="55161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informe con el eje puesto en el software libre.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 flipH="1">
            <a:off x="602775" y="2198877"/>
            <a:ext cx="55161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Disponible en: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https://docs.google.com/document/d/19PxI7pBDEa3By7M-OhBScD15vw9DVlQbiBOAPx_Yd7M/edit libre.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r:id="rId4"/>
              </a:rPr>
              <a:t>https://github.com/leonelranieri?tab=repositories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Pendientes y Conclusiones Finales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229875"/>
            <a:ext cx="3556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Trabajar con Matplotlib.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975" y="1229875"/>
            <a:ext cx="3144600" cy="8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81800" y="1967875"/>
            <a:ext cx="3144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Módulo Time y DateTime</a:t>
            </a:r>
            <a:r>
              <a:rPr lang="es"/>
              <a:t>. 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517500" y="2645650"/>
            <a:ext cx="2184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SzPts val="450"/>
              <a:buChar char="-"/>
            </a:pPr>
            <a:r>
              <a:rPr lang="es" sz="7200"/>
              <a:t>Experiencia adquirida. </a:t>
            </a:r>
            <a:r>
              <a:rPr lang="es"/>
              <a:t>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136300" y="3474300"/>
            <a:ext cx="4871400" cy="983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s" sz="2100"/>
              <a:t>“</a:t>
            </a:r>
            <a:r>
              <a:rPr b="1" i="1" lang="es" sz="2100"/>
              <a:t>La gota abre la piedra, no por su fuerza sino por su constancia.” </a:t>
            </a:r>
            <a:endParaRPr b="1" i="1"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i="1" lang="es" sz="2100"/>
              <a:t>                      (Ovidio)</a:t>
            </a:r>
            <a:r>
              <a:rPr b="1" i="1" lang="es" sz="750"/>
              <a:t>.  </a:t>
            </a:r>
            <a:endParaRPr b="1" i="1" sz="75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850" y="1722644"/>
            <a:ext cx="3019049" cy="169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Primeras impresiones del proyecto…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43575"/>
            <a:ext cx="3021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Incertidumbre.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16441" r="16448" t="0"/>
          <a:stretch/>
        </p:blipFill>
        <p:spPr>
          <a:xfrm>
            <a:off x="3807875" y="2307350"/>
            <a:ext cx="2254601" cy="1889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850150"/>
            <a:ext cx="3131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"/>
              <a:t>¿Podré cumplir los objetivos?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088175" y="1243575"/>
            <a:ext cx="2536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"/>
              <a:t>¿Llegaré con el tiempo?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2788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Comenzamos…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250900" y="1536600"/>
            <a:ext cx="4642200" cy="2070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Primera entrega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3200" y="1455725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Dataset Spotify.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13200" y="29991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Ventana de inicio de juego.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214600" y="10178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Ventana de perfil.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802575" y="377650"/>
            <a:ext cx="3036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100"/>
              <a:t>Dataset Spotify </a:t>
            </a:r>
            <a:endParaRPr b="1" sz="31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3036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Generé dos funciones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5114" l="0" r="0" t="0"/>
          <a:stretch/>
        </p:blipFill>
        <p:spPr>
          <a:xfrm>
            <a:off x="6079249" y="452875"/>
            <a:ext cx="940500" cy="60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95500" y="2386675"/>
            <a:ext cx="376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1. Utilizada para el procesamiento.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95500" y="2840825"/>
            <a:ext cx="376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2. Permite eliminar columnas.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710425" y="1060675"/>
            <a:ext cx="3202500" cy="1341900"/>
          </a:xfrm>
          <a:prstGeom prst="cloudCallout">
            <a:avLst>
              <a:gd fmla="val -54931" name="adj1"/>
              <a:gd fmla="val 75041" name="adj2"/>
            </a:avLst>
          </a:prstGeom>
          <a:solidFill>
            <a:schemeClr val="lt1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¿Qué ocurre si utilizó la librería Pandas?</a:t>
            </a:r>
            <a:endParaRPr b="1" i="1" sz="120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16585" l="0" r="0" t="16592"/>
          <a:stretch/>
        </p:blipFill>
        <p:spPr>
          <a:xfrm>
            <a:off x="4156012" y="1604788"/>
            <a:ext cx="1265975" cy="27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811675" y="3346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…después lo vemos.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/>
              <a:t>Ventana de inicio de</a:t>
            </a:r>
            <a:r>
              <a:rPr lang="e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3100"/>
              <a:t>juego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26000" y="1229875"/>
            <a:ext cx="3400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6"/>
              <a:t>Una función para generar el menú.</a:t>
            </a:r>
            <a:r>
              <a:rPr lang="es" sz="1050"/>
              <a:t> </a:t>
            </a:r>
            <a:endParaRPr sz="105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26000" y="2026950"/>
            <a:ext cx="32910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-"/>
            </a:pPr>
            <a:r>
              <a:rPr lang="es" sz="1825"/>
              <a:t>Otra función con el event loop del menú.</a:t>
            </a:r>
            <a:endParaRPr sz="1825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25" y="2209725"/>
            <a:ext cx="7509875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800" y="1173625"/>
            <a:ext cx="5253225" cy="3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/>
              <a:t>Ventana de perfil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29875"/>
            <a:ext cx="47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Función principal: solicitar nick y controlar si es o no un usuario registrado. 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2680700"/>
            <a:ext cx="47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Tres funciones más una por cada ventana: usuario registrado, nuevo usuario y edición de usuario. 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5" y="459300"/>
            <a:ext cx="4324350" cy="46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450" y="478350"/>
            <a:ext cx="4276725" cy="46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450" y="452625"/>
            <a:ext cx="4276725" cy="46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588" y="1695425"/>
            <a:ext cx="39719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00" y="1695425"/>
            <a:ext cx="3971925" cy="19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9150" y="452624"/>
            <a:ext cx="4257675" cy="46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450" y="452625"/>
            <a:ext cx="4229100" cy="4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121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</a:t>
            </a:r>
            <a:r>
              <a:rPr b="1" lang="es" sz="3100"/>
              <a:t>v</a:t>
            </a:r>
            <a:r>
              <a:rPr b="1" lang="es" sz="3100"/>
              <a:t>entana de perfil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719325" y="4107000"/>
            <a:ext cx="495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Varios event loop o usar read_all_windows.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64100" y="1382275"/>
            <a:ext cx="495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Fue necesario trabajar con múltiples ventanas. 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0" y="1927575"/>
            <a:ext cx="5054725" cy="21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2788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Continuamos…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250900" y="1536600"/>
            <a:ext cx="4642200" cy="2070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Segunda</a:t>
            </a:r>
            <a:r>
              <a:rPr b="1" lang="es" sz="6500">
                <a:solidFill>
                  <a:srgbClr val="F1C232"/>
                </a:solidFill>
                <a:highlight>
                  <a:srgbClr val="1C4587"/>
                </a:highlight>
                <a:latin typeface="Courier New"/>
                <a:ea typeface="Courier New"/>
                <a:cs typeface="Courier New"/>
                <a:sym typeface="Courier New"/>
              </a:rPr>
              <a:t> entrega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13200" y="1455725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Dataset Spotify y Lagos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13200" y="29991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Modificar la ventana de puntajes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214600" y="1017800"/>
            <a:ext cx="1816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Sistema de ayuda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750"/>
              <a:t>Procesamiento de datos con la librería Pandas</a:t>
            </a:r>
            <a:endParaRPr b="1" sz="275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229875"/>
            <a:ext cx="3624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reduce el código notablemente. 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789963"/>
            <a:ext cx="3624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simplifica el procesamiento. 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2821725" y="2350075"/>
            <a:ext cx="2719500" cy="859500"/>
          </a:xfrm>
          <a:prstGeom prst="rect">
            <a:avLst/>
          </a:prstGeom>
          <a:solidFill>
            <a:srgbClr val="FF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 sz="3965">
                <a:solidFill>
                  <a:schemeClr val="lt1"/>
                </a:solidFill>
              </a:rPr>
              <a:t>Importante</a:t>
            </a:r>
            <a:endParaRPr sz="3965"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2276850" y="3326275"/>
            <a:ext cx="41010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Haber usado Jupyter Notebook ya que dispone del intérprete de Python. </a:t>
            </a:r>
            <a:r>
              <a:rPr lang="es"/>
              <a:t> 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50" y="2112250"/>
            <a:ext cx="2077500" cy="1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248" y="871298"/>
            <a:ext cx="2894075" cy="11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868500" y="1167200"/>
            <a:ext cx="18822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s" sz="1650"/>
              <a:t>Es posible aplicar funciones en columnas enteras</a:t>
            </a:r>
            <a:r>
              <a:rPr lang="es" sz="1650"/>
              <a:t>. </a:t>
            </a:r>
            <a:endParaRPr sz="1650"/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