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2845A-ED23-7C5B-C32D-4F9869E90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243AF-4E5C-9875-3E7B-66659319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6356B-5928-A5C7-C87B-52AD1806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D7D9A-AC9B-9886-5005-A310DF2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800B8-7F54-6199-1A3B-F109BB07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0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E81A-EDF8-97E9-AE98-4C7490B5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7127B7-5288-46C8-48F4-C9D10DF2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CFE3F-6613-F1AA-C52C-26C4DE9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E52F6-2E07-B961-6926-CCD68EB8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92EFA-D1DE-3D28-5060-0C4FBBB2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8AE49-D3AD-9C2B-963A-4B572B42C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81B53-A027-E580-D2AF-2571DC5F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4DED2-8F0D-38B4-E95A-98FA4FBE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72D37-8DCC-AE09-3086-D1D24027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DFF35-F166-FEC9-2D68-625CCAD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9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8F375-D9C0-8010-051A-23F0F86C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4685D-C84A-5384-4A05-01AA28DF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5AFF2-5813-401C-978A-42E89DDD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D012B-02B3-8E15-CF3D-0813773B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94ED2-7D9C-F38D-A784-8FB99FE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4630F-A300-89AC-14C2-E21FAB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BD086-592B-F852-A52A-9133B5E4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2735D-D48A-4B4D-92BC-4C0E6A09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1A66D-89F4-5DEF-E210-65D50017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A724F-7A76-FE04-CDEA-212685AF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5157-1681-D12F-02AD-9C2C6C7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02808-3B1B-CAAD-C37C-7396F062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A3EC4-928B-C4DD-9D66-20B5664C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6BB946-61C1-FAA7-21FA-D94DBDEA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4B0B6A-D6F5-CF0E-22D5-33C45202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4107F-D449-4B1C-75AB-29B00EFC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36646-9713-2999-12F4-2C7A6FC9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0B0E62-7AF6-5613-876E-FE32803C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FB48F-78C8-4938-A6BA-A98AF4F4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815A50-4A37-80D8-2838-FDE606DBF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A3728-B985-1FE1-BD16-59BE1F304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5280E7-762F-1E59-C4AE-10A38207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57F043-5811-1A2C-7E69-1339694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EF7D6A-9811-7A31-B87F-29417606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2CFB-1C4F-6835-F399-28EEEB3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22C853-1715-0630-4F85-059BCB6A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475A84-28B6-EEB2-E610-23CA65BC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2E40F-88D1-CA2E-C2F9-4D6EE4A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AC0D0-60CC-805F-D37F-6C1D7DD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D9026E-75ED-D4C4-171F-52BF38CD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C68781-5CE2-5B9D-2E51-306734F7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93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BD622-7618-E14A-4265-0CD645DD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99B3E-6587-3B80-14CB-10BB5DB7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94637-6997-28C3-9FE6-75C5C48D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C8599-93FD-A2D2-6821-538623C7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3C1177-F45B-5F50-328A-168CB022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0DA57-0BF8-5C47-3008-9226CEA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6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5A38-A83A-F1BA-0B42-DF073B49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DA891F-84F1-E260-DE61-9F4EAC8B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961DB-AFEA-506A-4C41-AF8A78F6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74A0F-F78F-9BD3-E7D2-9EF9EC33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2BA8C-A242-51FC-8B26-9A1E2D8C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1EF13-9D0B-10B6-FEFB-9C7F4A6E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2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D64C73-4235-F55B-75A8-2942D969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B5EA37-D5A4-EA3F-AA69-152564C5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51E71-B365-0628-95F2-F193C475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AD3B-4D0D-4721-90B9-C5A44AE6CD8E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882F6-D369-20C7-847A-704F2912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B774F-66D7-40DF-1DDC-EE060F0B9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EE63-CC4B-45AC-8C3F-0DEAEB5FC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0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4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33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3850DC83-E0CE-A249-3788-E4A1DE7B2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14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A6825C6-55A7-4E53-8B03-78FC44C4066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1C407AE-9924-4FF8-95E6-62EC37605E5E&quot;"/>
    <we:property name="reportUrl" value="&quot;/links/Ez88SLQIQX?ctid=64947fb6-4cc6-4ea4-83d9-a69c0ffb4a61&amp;pbi_source=linkShare&amp;bookmarkGuid=716ebe6f-d06a-4726-9520-1b8efea4c066&amp;fromEntryPoint=share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DisplayName" value="&quot;Página 1&quot;"/>
    <we:property name="datasetId" value="&quot;51b8f3be-05e7-44a3-999d-0cccf8ad9587&quot;"/>
    <we:property name="backgroundColor" value="&quot;#FFFFFF&quot;"/>
    <we:property name="bookmark" value="&quot;H4sIAAAAAAAAA+1YUW/bNhD+K4Ze+qIYkqVYVt8St8OGZYPRBHkpguFEnh22NKmSVBYv8B/q39gf25GS3DpxE8ALkMKIn6i789133x2PlO4iLmwtYfUnLDF6G/2muGDAtRmkURypVniq9eclmM9lccxSlldlVVUjrEZ5NmZkpWsntLLR27vIgVmguxS2Aek9kvDjVRyBlDNY+Kc5SItxVKOxWoEU/2BrTCpnGlzHEd7WUhvwLs8dOPRub8icnglKOswoIjAnbvAcmWulH7DWxvXPcWTbVYC0rfPOQsCpVg6EIsdeNh9DxdkccZRkKWM4Oa6yIBfSdSbV6v1tbSgfynJVe1pO+A0ohjwKoA1a20U4WSwMLqAP+H5LOdWyWe6Qn+vGMPyA86BSTrgVxZgLRTGEJ2hN5MyMJuqCZnAOElvpL43qskv847X+e2qQqONeEG/wTkm00IbqKx9Afi5UtOQNc9FDHFcksUItZFfxb6W4aOHVAqfXYJzvqOoT1cvTTn/ShqM5XQXm3wnTF3IU34P6oqyvr/quJONP37VfR3oL//lZvlp7VTopckgwLfJsUiSQlyUrn2zfl22H+CfZRr6egxmxgPeKmu7RwkC2P38PP5byy/ZxXqbH6YROGM75CFiR8Kx4HcP7lBgXS1R77rtfBRow7Hp1hjcoH4LZ6B+qegiXYER7hAfgeybU3Uk2zqKtHN/5y4E3+w5Pt/7SCBhwHHBw0LrqUolOlH6UlMeKc8i8/PHvV7vPoc1kY2lrIm87d+fwe3qeHDKzXccddpJd+7RTvMAym6dpOsmKMs8xrTiO95/ih0zb6zR63mlkJV1qzNb8iZZIr6R+4cOEjqtbdAJbveZBjaEh76IzQU3a+r4E2Xi3b07BCvaGEK1Dj/9gpAVz+zrQDiHJzUAL2w6U7T9HtPU1WoZVX3O6NUv/z1b7pUGzIszB4hvWoUcy3KAc7sAw9OSSM2HpPJVQW9/4/sMIiTiG9H/Hld3jEn6maYh4ABdQSfyLz0cZy+fJUTGG8igfTZKjCnI4KibFJBtPxvRGCfcvlW3hA7qZUKqH5lvhf2QcmP5ByttxyMho7XxaPRn9llONlHHEroXkBlWg577Jx51be5Sk2Vmf1YVe0GzZhOv2OqvGyXyEJWPh5TpLeM69i0cnkcNbV+nb7atQ+O0eTrpxtgaGM1C4Y0iFHuTInxhU4evaZkyt1/8BEs06Xd4TAAA=&quot;"/>
    <we:property name="initialStateBookmark" value="&quot;H4sIAAAAAAAAA+1Y0W7bOgz9lUAve0kDO/bipG9p1uFetN2CtujLUAy0xKQaVMuT5K5ZkR/ab9wfu5RsZ0ubtUBWoENQP8kkTR4eUrTsOyakLRUsPsA1sn32byEkB6FNJ2ZdVtTCg48fj07Gp0efP4xPDkmsSyd1Ydn+HXNg5ugupK1AeRck/HTZZaDUFOb+bgbKYpeVaKwuQMnvWBuTypkKl12Gt6XSBrzLMwcOvdsbMqd7ih33EooI3MkbPEPuaukpltq49r7LbL0KkNZ13lkIONGFA1mQYy+bDSAXfIbYj5KYcxy+zZMgl8o1Jvni8LY0lA9luSg9D2NxAwVHwQJog9Y2EcbzucE5tAEP15QTrarrDfIzXRmOpzgLqsJJt6AYM1lQDOkJWhI5U6OJuqDpnIHCWvq+KprsIn97pb9NDBJ1wgu6K7wTEs21oYKqB5CfCxUtRcUde4jjkiRWFnPVVPxnKc5reKXEyRUY5zsq/0L18rTTQ9oINAeLwPw7adpC9rv3oL4o68vLtivJ+Msv7deQXsN/fpYvl14VD7MUIoyzNBlmEaSjER892b4v2w7dv2Qb+Xp2psQC3itqvEULA9n+/T38WMov28fpKH4bD3maCyH6wLNIJNnrGN6mxDi/xmLLffePRAOGXy2O8QbVQzAr/UNVC+ECjKxf4QH4lgk1h5CVM7aW4zt/OPBmv+Bp1l8rCR2BHQEOaldNKmxc6EdJeaw4u8zLyX8/7DYvba4qS1sTRd25G4ff0/Nkl5ltOm63k2zap57iGY6SWRzHwyQbpSnGucDB9lN8l2l7nUbPO42sokONWZs/7Brpk9QvfJjQcWWNTmKt1yKoMTTkHTuW1KS17wtQlXf75gCs5G8I0TL0+G9GWjC3rwNtF5JcDbSw7aCw7e+Iur5Gq7Bqa06nZuWfrLVfKzQLwhwsfmLteSS9FcreBgw9Ty45k5bepwpK6xvf/xghkcCQ/hEu7BaH8GNNQ8QDOIdc4Wcx6yc8nUV72QBGe2l/GO3lkMJeNsyGyWA4oC9KuH+orAsf0E1lUbTQfCv8QcaB6d+kvB6HjIzWzqfVktFuuaJSqsv4lVTCYBHouW/yaePW7kdxctxmda7nNFtW4Zq9zvNBNOvjiPPwcZ1EIhXexaOTyOGty/Xt+lEoXJuHk66cLYHjFArcMKRCDwoUTwyq8HeNhSCERlKhn3jAJ7oaa8vl/z/wHa3/EwAA&quot;"/>
    <we:property name="isFiltersActionButtonVisible" value="true"/>
    <we:property name="reportEmbeddedTime" value="&quot;2023-05-07T23:52:44.615Z&quot;"/>
    <we:property name="creatorTenantId" value="&quot;64947fb6-4cc6-4ea4-83d9-a69c0ffb4a61&quot;"/>
    <we:property name="creatorUserId" value="&quot;100320028CA24039&quot;"/>
    <we:property name="creatorSessionId" value="&quot;891bc541-6de4-4d05-bba2-ddf59c14c3c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A6825C6-55A7-4E53-8B03-78FC44C4066E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S27bMBC9isG1UVCS9csucVK0QFoEdZtN4cWYHDlMaFGlKNdu4Av1Gr1YSUr5OomDwkAMoyuTM6P5vUdyfE24qCsJy88wQ3JAPpZcMOBK9wLSJ2UrPFLqagb6Kgl4VoRBzlgQJyxIESizVqoyQpU1ObgmBvQUzbmoG5DOoxV+H/cJSHkGU7crQNbYJxXqWpUgxS9sja3K6AZXfYKLSioNzuXIgEHndm7N7d6mEryLbERgRsxxhMy00i9YKW26fZhDkbEYJpAyOshoHmFmv6lbrU9zs70L6hMbqtKAKG0CThbQKEsoRAMa5GkEPAUaO3ktyqnsSrn79uuycu0zuDATtXCdmlzamM7TamVLhSxPiiLhUTThLJnwIM0S93UhpOkCTpYni0rbLtrett4O+RxKhpz4Vmms285ck8PpVOMUTLc9eaAcKtnMnpCPVKMZfsHCq0ojzNLGKERpYwgHi8vzTCsLmNd8K4WpeyMlude8b8oOg4HbXqifQ40WNE4O6GpsJS82hoHmD7tiN5qjPlr6io+FvoE47D9K/M2rteVZEQ+jOCuQho4JA0wdP3Ycwt4IJNaPCqL7CN9zlbbQsTCMB4BZlg9iRoMgpindCN3QdmeqtL0j5Rp620p7qJrS6CVZh6S/IxSyy0KYLVCoEji8AG12mkbPVbsa37xE1uLy3vPSkaRNf/usGPvHIw+iPCgCTiEbUKTRJLSP8W7fPK+lzSto/kGgBs0ulqc4R7me2q1+XXWT0Dlo0Y4Zvox/LK+bm26dkQcVH7sBxpndy6db/2gE9Dj2OBhoXXWlkMNSvXj2X7qD9rkvn/78rp9ozOZ3Sja1PRLIWx4/eeFsPsf73NmOcftdZEef9vbM0jhHBjQKgMcRZQkLN89t/x//7c6PrziXOzUIPD9Pvt0g4Nl81zIyQ/sP3C1UY+oKGJ5BiT5+1boQ6O0scaDkDim/1u73VFg4WqDOQTYOI/9/nfgwPtpfvrNjETAQAAA=&quot;"/>
    <we:property name="creatorSessionId" value="&quot;8a5a3e9e-9f28-4c15-8fce-0e7ecf94e489&quot;"/>
    <we:property name="creatorTenantId" value="&quot;64947fb6-4cc6-4ea4-83d9-a69c0ffb4a61&quot;"/>
    <we:property name="creatorUserId" value="&quot;100320028CA24039&quot;"/>
    <we:property name="datasetId" value="&quot;51b8f3be-05e7-44a3-999d-0cccf8ad9587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initialStateBookmark" value="&quot;H4sIAAAAAAAAA+1XS27bMBC9isG1UVCSZUvZOU6KFvkibrMpjGJEjhwGjKhSlBs38IV6jV6sJKV8ncRBYSCG0ZXIGXJ+75Ec3RAuqlLC/BiukOyQzwUXDLjSnYB0SdEId09ODo6GZwffj4dH+1asSiNUUZGdG2JAT9Gci6oG6UxY4bdJl4CUpzB1sxxkhV1Soq5UAVL8wmaxVRld46JL8LqUSoMzOTZg0Jmd2eV2bn0HHyLrEZgRMxwjM430DEulTTsPU8gTFkMGA0Z7CU0jTOyeqtH6MFevd059YCNVGBCFDcDJAholfQpRjwbpIAI+ABo7eSWKqWxTud/7ZV66ehm8Npm6dpXKLq1PZ2mxsKlCkvbzvM+jKOOsn/FgkPTd7lxI0zrM5vvXpbZVtLVtrA35DAqGnPhSaayaytyQ4XSqcQqmne4/Uo6UrK+ekY9VrRmeYe5VhRFmbn3korA+hIPFxXmqlQXMa74WwlSdsZLcaz7WRYtBz00v1M+RRgsaJzt0MbGSVwvDQPPHVbETzVHvzn3Ge0LfQhx2nwT+7tna9KyIh1Gc5EhDx4QeDhw/NhzCzhgkVk8SotsI30uZNtCxMIx7gEmS9mJGgyCmA7oSupGtzlRpeynKJfTWFfZI1YXRc7IMSXdDKGSHuTBroFApcHQB2mw0jV7KdjG5fYnsissHz0tLkib89bNi4h+PNIjSIA84haRHkUZZSNmG3zxvpc0baP5JoAbNLuaHOEO5HNqdfll1G9A5aNG0GT6Nf0yvbZTujJFHGe+5BsYtexBPO/5RC+hw7HAw0JhqUyHDQr169l+7g7a5Lkd/flfPFGb1OyXryh4J5A2Pn71wVp/jba5sy7jtTrKlT3N7JoM4RQY0CoDHEWV9Fq7u2/4//uvtH99wLjeqEXi5n3y/RsCz+b5k5ArtH7gbqNpUJTA8hQK9/7IxIdCvs8SBgjuk/Fi776GwcDRAnYOsHUb+f514JxY7kUlcscH9xRMflo/uLzm4AXxREAAA&quot;"/>
    <we:property name="isFiltersActionButtonVisible" value="true"/>
    <we:property name="pageDisplayName" value="&quot;Página 2&quot;"/>
    <we:property name="pptInsertionSessionID" value="&quot;B1C407AE-9924-4FF8-95E6-62EC37605E5E&quot;"/>
    <we:property name="reportEmbeddedTime" value="&quot;2023-05-07T23:53:48.622Z&quot;"/>
    <we:property name="reportName" value="&quot;Relatório de Vendas&quot;"/>
    <we:property name="reportState" value="&quot;CONNECTED&quot;"/>
    <we:property name="reportUrl" value="&quot;/links/Ez88SLQIQX?ctid=64947fb6-4cc6-4ea4-83d9-a69c0ffb4a61&amp;pbi_source=linkShare&amp;bookmarkGuid=54b96203-ee83-46ed-a835-47da0951bd53&amp;fromEntryPoint=shar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A6825C6-55A7-4E53-8B03-78FC44C4066E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2WTW8TMRCG/0rlc4Sc/cz21oYiISEUNdALymHWnmzdOvbK6w0JVf47Y++W0CJRDnxUwGntsT3z+p1ntXvHpOpaDfu3sEF2yl4bqQRI606mbMLMEDy39nYD7raAPJeSc8F5KaoKq6RMaZdtvbKmY6d3zINr0F+prgcdMlLww2rCQOsFNGG2Bt3hhLXoOmtAq084bKYl73o8TBjuWm0dhJRLDx5D2i1tpzlJmb4IFUF4tcUlCj9EL7G1zo/zvMhzrEReQZ2UvErSjEs60w2rUebT+0PRKGxujQdlSECI8aRcC8HLlBelzHCapvUsxDtlGj1e5Xj23b4N9nnc+druglP1DdUMmQ4HuioAZJhmFdk55VDNZMmLcHqttB8L1vuLXevIRfJ2yDYnTxrrqEuaRbccdoM5d2xudb+Jo4sH8aXtncBLXMcl45XfU6a1MmCECuYHNQtnqS1xZW57490+hq/tx7lDKkqm8MPki44zuaXTKL8RcdY0Dhvw4/Tilyg8WYLGIfqqNyMH/PnqfW+U706WVsunNa8o8l2gNtA+hOn+jaCCN19hPqKyj/j8fDZWEeIi4Wk240WWpIWsc5nM6uQ/xD+kkIZr5f82IGZJKqZVkc4qUSR1XYhpVj0LIJbYbND4fwGIVuH8Gpx/TIV1Et350P+Xyt1/QJPJI+F/9LaH1e/E90hFwDcSfLSMbZB+aMLA9r5rQeACDMb67ZBCYdxHsICRKMexC883ingfmnMFug99ib8/LJaJ1T4D+Q8San8JAAA=&quot;"/>
    <we:property name="creatorSessionId" value="&quot;42f413a2-855a-450b-9694-31045c278973&quot;"/>
    <we:property name="creatorTenantId" value="&quot;64947fb6-4cc6-4ea4-83d9-a69c0ffb4a61&quot;"/>
    <we:property name="creatorUserId" value="&quot;100320028CA24039&quot;"/>
    <we:property name="datasetId" value="&quot;51b8f3be-05e7-44a3-999d-0cccf8ad9587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initialState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isFiltersActionButtonVisible" value="true"/>
    <we:property name="pageDisplayName" value="&quot;Página 3&quot;"/>
    <we:property name="pptInsertionSessionID" value="&quot;B1C407AE-9924-4FF8-95E6-62EC37605E5E&quot;"/>
    <we:property name="reportEmbeddedTime" value="&quot;2023-05-07T23:54:33.540Z&quot;"/>
    <we:property name="reportName" value="&quot;Relatório de Vendas&quot;"/>
    <we:property name="reportState" value="&quot;CONNECTED&quot;"/>
    <we:property name="reportUrl" value="&quot;/links/Ez88SLQIQX?ctid=64947fb6-4cc6-4ea4-83d9-a69c0ffb4a61&amp;pbi_source=linkShare&amp;fromEntryPoint=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Leonel Sousa</dc:creator>
  <cp:lastModifiedBy>Leonel Sousa</cp:lastModifiedBy>
  <cp:revision>1</cp:revision>
  <dcterms:created xsi:type="dcterms:W3CDTF">2023-05-07T23:49:05Z</dcterms:created>
  <dcterms:modified xsi:type="dcterms:W3CDTF">2023-05-07T23:55:04Z</dcterms:modified>
</cp:coreProperties>
</file>