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96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674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f553157b-555f-49e2-a64b-d6e15c8c74a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44bfbca-8da1-45f1-a8b8-b7caa8fd7f9b/ReportSection?bookmarkGuid=60f5b70b-5466-477b-ab8b-17049ceea4bd&amp;bookmarkUsage=1&amp;ctid=64947fb6-4cc6-4ea4-83d9-a69c0ffb4a61&amp;fromEntryPoint=export&quot;"/>
    <we:property name="reportState" value="&quot;CONNECTED&quot;"/>
    <we:property name="reportEmbeddedTime" value="&quot;2023-05-08T00:01:30.698Z&quot;"/>
    <we:property name="creatorSessionId" value="&quot;0c15961b-2cd3-4ed1-a962-38376a2f88ae&quot;"/>
    <we:property name="creatorUserId" value="&quot;100320028CA24039&quot;"/>
    <we:property name="creatorTenantId" value="&quot;64947fb6-4cc6-4ea4-83d9-a69c0ffb4a61&quot;"/>
    <we:property name="reportName" value="&quot;Relatório de Vendas&quot;"/>
    <we:property name="isFiltersActionButtonVisible" value="true"/>
    <we:property name="initialStateBookmark" value="&quot;H4sIAAAAAAAAA+1Y0W7bOgz9lUAve0kDO/bipG9p1uFetN2CtujLUAy0xKQaVMuT5K5ZkR/ab9wfu5RsZ0ubtUBWoENQP8kkTR4eUrTsOyakLRUsPsA1sn32byEkB6FNJ2ZdVtTCg48fj07Gp0efP4xPDkmsSyd1Ydn+HXNg5ugupK1AeRck/HTZZaDUFOb+bgbKYpeVaKwuQMnvWBuTypkKl12Gt6XSBrzLMwcOvdsbMqd7ih33EooI3MkbPEPuaukpltq49r7LbL0KkNZ13lkIONGFA1mQYy+bDSAXfIbYj5KYcxy+zZMgl8o1Jvni8LY0lA9luSg9D2NxAwVHwQJog9Y2EcbzucE5tAEP15QTrarrDfIzXRmOpzgLqsJJt6AYM1lQDOkJWhI5U6OJuqDpnIHCWvq+KprsIn97pb9NDBJ1wgu6K7wTEs21oYKqB5CfCxUtRcUde4jjkiRWFnPVVPxnKc5reKXEyRUY5zsq/0L18rTTQ9oINAeLwPw7adpC9rv3oL4o68vLtivJ+Msv7deQXsN/fpYvl14VD7MUIoyzNBlmEaSjER892b4v2w7dv2Qb+Xp2psQC3itqvEULA9n+/T38WMov28fpKH4bD3maCyH6wLNIJNnrGN6mxDi/xmLLffePRAOGXy2O8QbVQzAr/UNVC+ECjKxf4QH4lgk1h5CVM7aW4zt/OPBmv+Bp1l8rCR2BHQEOaldNKmxc6EdJeaw4u8zLyX8/7DYvba4qS1sTRd25G4ff0/Nkl5ltOm63k2zap57iGY6SWRzHwyQbpSnGucDB9lN8l2l7nUbPO42sokONWZs/7Brpk9QvfJjQcWWNTmKt1yKoMTTkHTuW1KS17wtQlXf75gCs5G8I0TL0+G9GWjC3rwNtF5JcDbSw7aCw7e+Iur5Gq7Bqa06nZuWfrLVfKzQLwhwsfmLteSS9FcreBgw9Ty45k5bepwpK6xvf/xghkcCQ/hEu7BaH8GNNQ8QDOIdc4Wcx6yc8nUV72QBGe2l/GO3lkMJeNsyGyWA4oC9KuH+orAsf0E1lUbTQfCv8QcaB6d+kvB6HjIzWzqfVktFuuaJSqsv4lVTCYBHouW/yaePW7kdxctxmda7nNFtW4Zq9zvNBNOvjiPPwcZ1EIhXexaOTyOGty/Xt+lEoXJuHk66cLYHjFArcMKRCDwoUTwyq8HeNhSCERlKhn3jAJ7oaa8vl/z/wHa3/EwAA&quot;"/>
    <we:property name="bookmark" value="&quot;H4sIAAAAAAAAA+1YzW7bOBB+FUOXXhxDf7bk3hK3i11sdhE0QS5FsBiRY4ctTaoklY038Av1NfbFdkhJbp24CeANkMKIT+TMeOabb4YjSncRF7aWsPoTlhi9jX5TXDDg2gySaBipVnii9eclmM8Tnha8HMM4jsdpmafxOOdkpWsntLLR27vIgVmguxS2Aek9kvDj1TACKc9g4XdzkBaHUY3GagVS/IOtMamcaXA9jPC2ltqAd3nuwKF3e0PmtCcoySijiMCcuMFzZK6VfsBaG9fvh5FtVwHSts47CwFnWjkQihx72XwCFWdzxDTOEsawHFdZkAvpOpNq9f62NpQPZbmqPS3H/AYUQ08BgTZobRfheLEwuIA+4Pst5UzLZrlDfq4bw/ADzoNKOeFWFGMuFMUQnqA1kXNmNFEXNINzkNhKf2lUl13st9f675lBoo57wXCDd0aihTZUX/kA8nOhoiVvmIse4rgiiRVqIbuKfyvFRQuvFji7BuN8R1WfqF6edvqTNhzNySow/06YvpDp8B7UF2V9fdV3JRl/+q79OtJb+M/P8tXaq5KyyCHGpMizsoghn07Z9Mn2fdl2GP4kx8jXc3BGLOC9oiZ7tDCQ7c/fw4+l/LJ9nE+TcVKyvOKcp8CKmGfF6xjep8S4WKLa89z9KtCAYderU7xB+RDMRv9Q1UO4BCPaR3gAvmdC3Z1k4yzayvGdvxx4s+/wdOsvjYABxwEHB62rLpXoWOlHSXmsOIfMyx//frX7PLSZbCwdTeRt5+4cfk/Pk0Nmtuu4w06ya592ihc4zeZJkpRZMc1zTCqOk/2n+CHT9jqNnncaWUmXGrM1f6Il0iupX/gwoePqFp3AVq95UGNoyLvoVFCTtr4vQTbe7ZsTsIK9IUTr0OM/GGnB3L4OtENIcjPQwrEDZfvPEW19jZZh1decbs3S/7PVfmnQrAhzsPiGdeSRjDYoRzswjDy55ExYep5KqK1vfP9hhEQcQ/q/48rucQk/1TREPIALqCT+xedpxvJ5fFRMYHqUp2V8VEEOR0VZlNmknNAbJdy/VLaFD+jOhFI9NN8K/yPjwPQPUt6OQ0ZGa+fT6snoj5xqpBxG7FpIblAFeu6bfNx5tNM4yU77rC70gmbLJlx31lk1iecpThkLL9dZzHPuXTw6iRzeukrfbl+Fwm/3cNKNszUwPAOFO4ZU6EGO/IlBFb6ubcbUev0fHJ5nbd4TAAA=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51b8f3be-05e7-44a3-999d-0cccf8ad9587&quot;"/>
    <we:property name="pageName" value="&quot;ReportSection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7a8cecd-6b32-4557-9d27-6047e5bf06f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44bfbca-8da1-45f1-a8b8-b7caa8fd7f9b/ReportSection29af8c5aba7c048093e8?bookmarkGuid=b7635f04-4c35-4fe4-8b44-f8418c4a2692&amp;bookmarkUsage=1&amp;ctid=64947fb6-4cc6-4ea4-83d9-a69c0ffb4a61&amp;fromEntryPoint=export&quot;"/>
    <we:property name="reportState" value="&quot;CONNECTED&quot;"/>
    <we:property name="reportEmbeddedTime" value="&quot;2023-05-08T00:05:06.046Z&quot;"/>
    <we:property name="creatorSessionId" value="&quot;cee85149-c365-42a4-aa91-f492bd52cbd0&quot;"/>
    <we:property name="creatorUserId" value="&quot;100320028CA24039&quot;"/>
    <we:property name="creatorTenantId" value="&quot;64947fb6-4cc6-4ea4-83d9-a69c0ffb4a61&quot;"/>
    <we:property name="reportName" value="&quot;Relatório de Vendas&quot;"/>
    <we:property name="isFiltersActionButtonVisible" value="true"/>
    <we:property name="initialStateBookmark" value="&quot;H4sIAAAAAAAAA+1XS27bMBC9isG1UVCSZUvZOU6KFvkibrMpjGJEjhwGjKhSlBs38IV6jV6sJKV8ncRBYSCG0ZXIGXJ+75Ec3RAuqlLC/BiukOyQzwUXDLjSnYB0SdEId09ODo6GZwffj4dH+1asSiNUUZGdG2JAT9Gci6oG6UxY4bdJl4CUpzB1sxxkhV1Soq5UAVL8wmaxVRld46JL8LqUSoMzOTZg0Jmd2eV2bn0HHyLrEZgRMxwjM430DEulTTsPU8gTFkMGA0Z7CU0jTOyeqtH6MFevd059YCNVGBCFDcDJAholfQpRjwbpIAI+ABo7eSWKqWxTud/7ZV66ehm8Npm6dpXKLq1PZ2mxsKlCkvbzvM+jKOOsn/FgkPTd7lxI0zrM5vvXpbZVtLVtrA35DAqGnPhSaayaytyQ4XSqcQqmne4/Uo6UrK+ekY9VrRmeYe5VhRFmbn3korA+hIPFxXmqlQXMa74WwlSdsZLcaz7WRYtBz00v1M+RRgsaJzt0MbGSVwvDQPPHVbETzVHvzn3Ge0LfQhx2nwT+7tna9KyIh1Gc5EhDx4QeDhw/NhzCzhgkVk8SotsI30uZNtCxMIx7gEmS9mJGgyCmA7oSupGtzlRpeynKJfTWFfZI1YXRc7IMSXdDKGSHuTBroFApcHQB2mw0jV7KdjG5fYnsissHz0tLkib89bNi4h+PNIjSIA84haRHkUZZSNmG3zxvpc0baP5JoAbNLuaHOEO5HNqdfll1G9A5aNG0GT6Nf0yvbZTujJFHGe+5BsYtexBPO/5RC+hw7HAw0JhqUyHDQr169l+7g7a5Lkd/flfPFGb1OyXryh4J5A2Pn71wVp/jba5sy7jtTrKlT3N7JoM4RQY0CoDHEWV9Fq7u2/4//uvtH99wLjeqEXi5n3y/RsCz+b5k5ArtH7gbqNpUJTA8hQK9/7IxIdCvs8SBgjuk/Fi776GwcDRAnYOsHUb+f514JxY7kUlcscH9xRMflo/uLzm4AXxREAAA&quot;"/>
    <we:property name="bookmark" value="&quot;H4sIAAAAAAAAA+1XS27bMBC9isG1UVCSZUvZOU6KFvkibrMpjGJEjhwGjKhSlBs38IV6jV6sJKV8ncRBYSCG0ZXIGXJ+75Ec3RAuqlLC/BiukOyQzwUXDLjSnYB0SdEId09ODo6GZwffj4dH+1asSiNUUZGdG2JAT9Gci6oG6UxY4bdJl4CUpzB1sxxkhV1Soq5UAVL8wmaxVRld46JL8LqUSoMzOTZg0Jmd2eV2bn0HHyLrEZgRMxwjM430DEulTTsPU8gTFkMGA0Z7CU0jTOyeqtH6MFevd059YCNVGBCFDcDJAholfQpRjwbpIAI+ABo7eSWKqWxTud/7ZV66ehm8Npm6dpXKLq1PZ2mxsKlCkvbzvM+jKOOsn/FgkPTd7lxI0zrM5vvXpbZVtLVtrA35DAqGnPhSaayaytyQ4XSqcQqmne4/Uo6UrK+ekY9VrRmeYe5VhRFmbn3korA+hIPFxXmqlQXMa74WwlSdsZLcaz7WRYtBz00v1M+RRgsaJzt0MbGSVwvDQPPHVbETzVHvzn3Ge0LfQhx2nwT+7tna9KyIh1Gc5EhDx4QeDhw/NhzCzhgkVk8SotsI30uZNtCxMIx7gEmS9mJGgyCmA7oSupGtzlRpeynKJfTWFfZI1YXRc7IMSXdDKGSHuTBroFApcHQB2mw0jV7KdjG5fYnsissHz0tLkib89bNi4h+PNIjSIA84haRHkUZZSNmG3zxvpc0baP5JoAbNLuaHOEO5HNqdfll1G9A5aNG0GT6Nf0yvbZTujJFHGe+5BsYtexBPO/5RC+hw7HAw0JhqUyHDQr169l+7g7a5Lkd/flfPFGb1OyXryh4J5A2Pn71wVp/jba5sy7jtTrKlT3N7JoM4RQY0CoDHEWV9Fq7u2/4//uvtH99wLjeqEXi5n3y/RsCz+b5k5ArtH7gbqNpUJTA8hQK9/7IxIdCvs8SBgjuk/Fi776GwcDRAnYOsHUb+f514JxY7kUlcscH9xRMflo/uLzm4AXxREAAA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51b8f3be-05e7-44a3-999d-0cccf8ad9587&quot;"/>
    <we:property name="pageName" value="&quot;ReportSection29af8c5aba7c048093e8&quot;"/>
    <we:property name="pageDisplayName" value="&quot;Página 2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cb40eaf-3635-44b2-bdcc-680d6f10407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44bfbca-8da1-45f1-a8b8-b7caa8fd7f9b/ReportSection5655e9c59ab27092340d?bookmarkGuid=740860a3-493f-49ba-b7cc-f03da695922a&amp;bookmarkUsage=1&amp;ctid=64947fb6-4cc6-4ea4-83d9-a69c0ffb4a61&amp;fromEntryPoint=export&quot;"/>
    <we:property name="reportState" value="&quot;CONNECTED&quot;"/>
    <we:property name="reportEmbeddedTime" value="&quot;2023-05-08T00:05:52.652Z&quot;"/>
    <we:property name="creatorSessionId" value="&quot;a852f40e-467c-4e22-8a56-31600758b5c9&quot;"/>
    <we:property name="creatorUserId" value="&quot;100320028CA24039&quot;"/>
    <we:property name="creatorTenantId" value="&quot;64947fb6-4cc6-4ea4-83d9-a69c0ffb4a61&quot;"/>
    <we:property name="reportName" value="&quot;Relatório de Vendas&quot;"/>
    <we:property name="isFiltersActionButtonVisible" value="true"/>
    <we:property name="initialStateBookmark" value="&quot;H4sIAAAAAAAAA+1W32/aMBD+Vyo/o8kkIZC+UcakqWuLYOvLhKZLfKSujB05DoMh/vednXSsnTT2sB/VtifOn313n7/7ULxnQtaVgt01rJGds9dayAKEsWd91mO6BS9ubi6vxvPLD9fjqynBpnLS6Jqd75kDW6K7lXUDypcg8P2yx0CpGZR+tQJVY49VaGujQclP2B6mLWcbPPQYbitlLPiSCwcOfdkNHac19e6/iKkjFE5ucIGFa9E5Vsa6bj1IBwPMikEGeTTkWRQnXFBO3e4GmqfP+6aB2MRoB1ITAY/xaLgqCj6MeToUCfbjOB95vJa6VN1Vjrlvd5XXy+HW5WbrlcrvqaevdDjQVQEgwTjJOB/2OWQjMeSpz15J5bqG+W66rSypSNq21SakSWksjUWxoJbFuhVnzyZGNesQTR/hC9PYAue4ClvaSbejSiupQRfSi+/ZzKyhsYSdiWm0s7sA35mPE4vUlEThh94XHmOxoWwU35AYl6XFEly3nP4ShmcLUNiirxrd+YA/X77vtHT12cIocZrzkpDvGmoN1WMzPfwjqOH9VzbvrLIL9vn53lgGE6cRj5MRT5MoTkU+ENEoj/6b+IcYUriS7m8zxCiKi36WxqOsSKM8T4t+kj0LQyywXKN2/4IhKomTO7DuqSuMFWgv2vm/lPbhAxr1nhD/o7c9LH+nfY+u8PYNDj5KxtZIDxofmMbVFRQ4A42hf9WWkBjOkVlACxRdbP3vG0l+b4dzC6rxcwnPHxaa0LxkrvBEgn8UsUArsPsMDChpvKAJAAA=&quot;"/>
    <we:property name="bookmark" value="&quot;H4sIAAAAAAAAA+1W32/aMBD+Vyo/o8kkIZC+UcakqWuLYOvLhKZLfKSujB05DoMh/vednXSsnTT2sB/VtifOn313n7/7ULxnQtaVgt01rJGds9dayAKEsWd91mO6BS9ubi6vxvPLD9fjqynBpnLS6Jqd75kDW6K7lXUDypcg8P2yx0CpGZR+tQJVY49VaGujQclP2B6mLWcbPPQYbitlLPiSCwcOfdkNHac19e6/iKkjFE5ucIGFa9E5Vsa6bj1IBwPMikEGeTTkWRQnXFBO3e4GmqfP+6aB2MRoB1ITAY/xaLgqCj6MeToUCfbjOB95vJa6VN1Vjrlvd5XXy+HW5WbrlcrvqaevdDjQVQEgwTjJOB/2OWQjMeSpz15J5bqG+W66rSypSNq21SakSWksjUWxoJbFuhVnzyZGNesQTR/hC9PYAue4ClvaSbejSiupQRfSi+/ZzKyhsYSdiWm0s7sA35mPE4vUlEThh94XHmOxoWwU35AYl6XFEly3nP4ShmcLUNiirxrd+YA/X77vtHT12cIocZrzkpDvGmoN1WMzPfwjqOH9VzbvrLIL9vn53lgGE6cRj5MRT5MoTkU+ENEoj/6b+IcYUriS7m8zxCiKi36WxqOsSKM8T4t+kj0LQyywXKN2/4IhKomTO7DuqSuMFWgv2vm/lPbhAxr1nhD/o7c9LH+nfY+u8PYNDj5KxtZIDxofmMbVFRQ4A42hf9WWkBjOkVlACxRdbP3vG0l+b4dzC6rxcwnPHxaa0LxkrvBEgn8UsUArsPsMDChpvKAJAAA=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51b8f3be-05e7-44a3-999d-0cccf8ad9587&quot;"/>
    <we:property name="pageName" value="&quot;ReportSection5655e9c59ab27092340d&quot;"/>
    <we:property name="pageDisplayName" value="&quot;Página 3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Leonel Sousa</cp:lastModifiedBy>
  <cp:revision>3</cp:revision>
  <dcterms:created xsi:type="dcterms:W3CDTF">2018-06-07T21:39:02Z</dcterms:created>
  <dcterms:modified xsi:type="dcterms:W3CDTF">2023-05-08T00:06:16Z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