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A772E9D-8F9B-E115-82D7-465A1D3062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A772E9D-8F9B-E115-82D7-465A1D3062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7FE6D248-C501-C136-5FAD-18B38263AB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7FE6D248-C501-C136-5FAD-18B38263AB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3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5242D8B-DE06-66EF-F9D5-A725DF2F19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5242D8B-DE06-66EF-F9D5-A725DF2F19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214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9B5B443-4736-482A-B509-B239C77F8E3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344bfbca-8da1-45f1-a8b8-b7caa8fd7f9b/ReportSection?bookmarkGuid=8e87b764-297c-4644-8e28-9cfccfbfae12&amp;bookmarkUsage=1&amp;ctid=64947fb6-4cc6-4ea4-83d9-a69c0ffb4a61&amp;fromEntryPoint=export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51b8f3be-05e7-44a3-999d-0cccf8ad9587&quot;"/>
    <we:property name="backgroundColor" value="&quot;#FFFFFF&quot;"/>
    <we:property name="bookmark" value="&quot;H4sIAAAAAAAAA+1YUW/bNhD+K4Ze+uIYkqVYUt8St8OGZYPRBHkpguFEnh22NKmSVBYv8B/q39gf25GS3DpxE8ALkMKIn6i789133x2PlO4iLmwtYfUnLDF6G/2muGDAtRkk0TBSrfBU689LMJ8rKI7LskyOx0VZAEzybAxkpWsntLLR27vIgVmguxS2Aek9kvDj1TACKWew8E9zkBaHUY3GagVS/IOtMamcaXA9jPC2ltqAd3nuwKF3e0Pm9ExQklFKEYE5cYPnyFwr/YC1Nq5/Hka2XQVI2zrvLAScauVAKHLsZfMJVJzNEcdxmjCGxXGVBrmQrjOpVu9va0P5UJar2tNywm9AMeRRAG3Q2i7CyWJhcAF9wPdbyqmWzXKH/Fw3huEHnAeVcsKtKMZcKIohPEFrImdmNFEXNINzkNhKf2lUl13sH6/131ODRB33guEG75REC22ovvIB5OdCRUveMBc9xHFFEivUQnYV/1aKixZeLXB6Dcb5jqo+Ub087fQnbTia01Vg/p0wfSHHw3tQX5T19VXflWT86bv260hv4T8/y1drr0qKPIMYkzxLizyGrCxZ+WT7vmw7DH+SbeTrOZgRC3ivqMkeLQxk+/P38GMpv2wfZ3S2JAXLKs75GFge8zR/HcP7lBgXS1R77rtfBRow7Hp1hjcoH4LZ6B+qegiXYER7hAfgeybU3Uk2zqKtHN/5y4E3+w5Pt/7SCBhwHHBw0LrqUolOlH6UlMeKc8i8/PHvV7vPoc1kY2lrIm87d+fwe3qeHDKzXccddpJd+7RTPMcynSdJUqR5mWWYVBwn+0/xQ6btdRo97zSyki41Zmv+REukV1K/8GFCx9UtOoGtXvOgxtCQd9GZoCZtfV+CbLzbN6dgBXtDiNahx38w0oK5fR1oh5DkZqCFbQfK9p8j2voaLcOqrzndmqX/Z6v90qBZEeZg8Q3ryCMZbVCOdmAYeXLJmbB0nkqorW98/2GERBxD+r/jyu5xCT/TNEQ8gAuoJP7F5+OUZfP4KJ9AeZSNi/ioggyO8iIv0kkxoTdKuH+pbAsf0M2EUj003wr/I+PA9A9S3o5DRkZr59Pqyei3nGqkHEbsWkhuUAV67pt83Lm1x3GSnvVZXegFzZZNuG6vs2oSz8dYMhZertOYZ9y7eHQSObx1lb7dvgqF3+7hpBtna2A4A4U7hlToQY78iUEVvq5txtR6/R/OHVo+3hMAAA==&quot;"/>
    <we:property name="initialStateBookmark" value="&quot;H4sIAAAAAAAAA+1Y0W7bOgz9lUAve0kDO/bipG9p1uFetN2CtujLUAy0xKQaVMuT5K5ZkR/ab9wfu5RsZ0ubtUBWoENQP8kkTR4eUrTsOyakLRUsPsA1sn32byEkB6FNJ2ZdVtTCg48fj07Gp0efP4xPDkmsSyd1Ydn+HXNg5ugupK1AeRck/HTZZaDUFOb+bgbKYpeVaKwuQMnvWBuTypkKl12Gt6XSBrzLMwcOvdsbMqd7ih33EooI3MkbPEPuaukpltq49r7LbL0KkNZ13lkIONGFA1mQYy+bDSAXfIbYj5KYcxy+zZMgl8o1Jvni8LY0lA9luSg9D2NxAwVHwQJog9Y2EcbzucE5tAEP15QTrarrDfIzXRmOpzgLqsJJt6AYM1lQDOkJWhI5U6OJuqDpnIHCWvq+KprsIn97pb9NDBJ1wgu6K7wTEs21oYKqB5CfCxUtRcUde4jjkiRWFnPVVPxnKc5reKXEyRUY5zsq/0L18rTTQ9oINAeLwPw7adpC9rv3oL4o68vLtivJ+Msv7deQXsN/fpYvl14VD7MUIoyzNBlmEaSjER892b4v2w7dv2Qb+Xp2psQC3itqvEULA9n+/T38WMov28fpKH4bD3maCyH6wLNIJNnrGN6mxDi/xmLLffePRAOGXy2O8QbVQzAr/UNVC+ECjKxf4QH4lgk1h5CVM7aW4zt/OPBmv+Bp1l8rCR2BHQEOaldNKmxc6EdJeaw4u8zLyX8/7DYvba4qS1sTRd25G4ff0/Nkl5ltOm63k2zap57iGY6SWRzHwyQbpSnGucDB9lN8l2l7nUbPO42sokONWZs/7Brpk9QvfJjQcWWNTmKt1yKoMTTkHTuW1KS17wtQlXf75gCs5G8I0TL0+G9GWjC3rwNtF5JcDbSw7aCw7e+Iur5Gq7Bqa06nZuWfrLVfKzQLwhwsfmLteSS9FcreBgw9Ty45k5bepwpK6xvf/xghkcCQ/hEu7BaH8GNNQ8QDOIdc4Wcx6yc8nUV72QBGe2l/GO3lkMJeNsyGyWA4oC9KuH+orAsf0E1lUbTQfCv8QcaB6d+kvB6HjIzWzqfVktFuuaJSqsv4lVTCYBHouW/yaePW7kdxctxmda7nNFtW4Zq9zvNBNOvjiPPwcZ1EIhXexaOTyOGty/Xt+lEoXJuHk66cLYHjFArcMKRCDwoUTwyq8HeNhSCERlKhn3jAJ7oaa8vl/z/wHa3/EwAA&quot;"/>
    <we:property name="isFiltersActionButtonVisible" value="true"/>
    <we:property name="reportEmbeddedTime" value="&quot;2023-05-07T21:40:40.983Z&quot;"/>
    <we:property name="creatorTenantId" value="&quot;64947fb6-4cc6-4ea4-83d9-a69c0ffb4a61&quot;"/>
    <we:property name="creatorUserId" value="&quot;100320028CA24039&quot;"/>
    <we:property name="creatorSessionId" value="&quot;aee06c17-b134-47fc-adf7-63a36a90070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C733EFA-EB73-42B4-A3EA-71526D64B984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344bfbca-8da1-45f1-a8b8-b7caa8fd7f9b/ReportSection29af8c5aba7c048093e8?bookmarkGuid=fa44934b-b1d7-4014-a20f-5624a5a4bbc1&amp;bookmarkUsage=1&amp;ctid=64947fb6-4cc6-4ea4-83d9-a69c0ffb4a61&amp;fromEntryPoint=export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29af8c5aba7c048093e8&quot;"/>
    <we:property name="pageDisplayName" value="&quot;Página 2&quot;"/>
    <we:property name="datasetId" value="&quot;51b8f3be-05e7-44a3-999d-0cccf8ad9587&quot;"/>
    <we:property name="backgroundColor" value="&quot;#FFFFFF&quot;"/>
    <we:property name="bookmark" value="&quot;H4sIAAAAAAAAA+1XS27bMBC9isG1UVA/W8oucVK0QFoEdZtN4cWIHDlMaFGlKNdu4Av1Gr1YSUr5OomDwkAMoyuTM6P5vUdyfE24qCsJy88wQ3JAPpZcMOBK9wLSJ2UrPFLqagb6KgjSNAp4loQhG3CgWR5H1kpVRqiyJgfXxICeojkXdQPSebTC75M+ASnPYOp2Bcga+6RCXasSpPiFrbFVGd3gqk9wUUmlwbkcGzDo3M6tud3bVIJ3LiIwI+Y4RmZa6ReslDbdPsygSFkCOQwZjVOaRZjab+pW69PcbO+C+sRGqjQgSpuAkwU0SgcUopgG2TACPgSaOHktyqnsSrn79uuycu0zuDC5WrhO5Zc2pvO0WtlSIc0GRTHgUZRzNsh5MEwH7utCSNMFzJcni0rbLtrett4O+RxKhpz4Vmms285ck8PpVOMUTLc9eaAcKdnMnpCPVaMZfsHCq0ojzNLGKERpYwgHi8vzTCsLmNd8K4Wpe2Mlude8b8oOg9htL9TPkUYLGicHdDWxkhcbw0Dzh12xG81RHy19xcdC30Ac9h8l/ubV2vKsiIdRkhZIQ8eEGIeOHzsOYW8MEutHBdF9hO+5SlvoWBgmMWCaZnHCaBAkdEg3Qjey3Zkqbe9IuYbettIeqaY0eknWIenvCIXsshBmCxSqBI4uQJudptFz1a4mNy+Rtbi897x0JGnT3z4rJv7xyIIoC4qAU0hjijTKQ8p2/OZ5LW1eQfMPAjVodrE8xTnK9dRu9euqm4TOQYt2zPBl/GN53dx064w8qPjYDTDO7F4+3fpHI6DHscfBQOuqK4UclurFs//SHbTPffn053f9RGM2v1Oyqe2RQN7y+MkLZ/M53ufOdozb7yI7+rS3ZzpMMmRAowB4ElE2YOHmue3/47/d+fEV53KnBoHn58m3GwQ8m+9aRmZo/4G7hWpMXQHDMyjRx69aFwK9nSUOlNwh5dfa/Z4KC0cL1DnIxmHk/68TH8ZH+ws+krIpMBAAAA==&quot;"/>
    <we:property name="initialStateBookmark" value="&quot;H4sIAAAAAAAAA+1XS27bMBC9isG1UVCSZUvZOU6KFvkibrMpjGJEjhwGjKhSlBs38IV6jV6sJKV8ncRBYSCG0ZXIGXJ+75Ec3RAuqlLC/BiukOyQzwUXDLjSnYB0SdEId09ODo6GZwffj4dH+1asSiNUUZGdG2JAT9Gci6oG6UxY4bdJl4CUpzB1sxxkhV1Soq5UAVL8wmaxVRld46JL8LqUSoMzOTZg0Jmd2eV2bn0HHyLrEZgRMxwjM430DEulTTsPU8gTFkMGA0Z7CU0jTOyeqtH6MFevd059YCNVGBCFDcDJAholfQpRjwbpIAI+ABo7eSWKqWxTud/7ZV66ehm8Npm6dpXKLq1PZ2mxsKlCkvbzvM+jKOOsn/FgkPTd7lxI0zrM5vvXpbZVtLVtrA35DAqGnPhSaayaytyQ4XSqcQqmne4/Uo6UrK+ekY9VrRmeYe5VhRFmbn3korA+hIPFxXmqlQXMa74WwlSdsZLcaz7WRYtBz00v1M+RRgsaJzt0MbGSVwvDQPPHVbETzVHvzn3Ge0LfQhx2nwT+7tna9KyIh1Gc5EhDx4QeDhw/NhzCzhgkVk8SotsI30uZNtCxMIx7gEmS9mJGgyCmA7oSupGtzlRpeynKJfTWFfZI1YXRc7IMSXdDKGSHuTBroFApcHQB2mw0jV7KdjG5fYnsissHz0tLkib89bNi4h+PNIjSIA84haRHkUZZSNmG3zxvpc0baP5JoAbNLuaHOEO5HNqdfll1G9A5aNG0GT6Nf0yvbZTujJFHGe+5BsYtexBPO/5RC+hw7HAw0JhqUyHDQr169l+7g7a5Lkd/flfPFGb1OyXryh4J5A2Pn71wVp/jba5sy7jtTrKlT3N7JoM4RQY0CoDHEWV9Fq7u2/4//uvtH99wLjeqEXi5n3y/RsCz+b5k5ArtH7gbqNpUJTA8hQK9/7IxIdCvs8SBgjuk/Fi776GwcDRAnYOsHUb+f514JxY7kUlcscH9xRMflo/uLzm4AXxREAAA&quot;"/>
    <we:property name="isFiltersActionButtonVisible" value="true"/>
    <we:property name="reportEmbeddedTime" value="&quot;2023-05-07T21:39:30.025Z&quot;"/>
    <we:property name="creatorTenantId" value="&quot;64947fb6-4cc6-4ea4-83d9-a69c0ffb4a61&quot;"/>
    <we:property name="creatorUserId" value="&quot;100320028CA24039&quot;"/>
    <we:property name="creatorSessionId" value="&quot;85210cb5-f5c6-45e8-9524-65ddd554a78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3FE4BB5-BFDA-4DE6-98D4-E204B455CE46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344bfbca-8da1-45f1-a8b8-b7caa8fd7f9b/ReportSection5655e9c59ab27092340d?bookmarkGuid=3d90eba5-bd49-4a30-9e97-f92858baae68&amp;bookmarkUsage=1&amp;ctid=64947fb6-4cc6-4ea4-83d9-a69c0ffb4a61&amp;fromEntryPoint=export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5655e9c59ab27092340d&quot;"/>
    <we:property name="pageDisplayName" value="&quot;Página 3&quot;"/>
    <we:property name="datasetId" value="&quot;51b8f3be-05e7-44a3-999d-0cccf8ad9587&quot;"/>
    <we:property name="backgroundColor" value="&quot;#FFFFFF&quot;"/>
    <we:property name="bookmark" value="&quot;H4sIAAAAAAAAA+2WTW/UMBCG/0rl8wo530lv7VIkJIRWXegF7WESz6ZuvXbkOMsu1f53xk7K0iJRDnxUwCn22J55/c4TJXdMyL5TsH8LG2Sn7LUWsgFh7EnEZkyPwXNjbjdgb0VW8aKuMMrKrKyjskzyhnaZzkmje3Z6xxzYFt2V7AdQPiMFP6xmDJRaQOtna1A9zliHtjcalPyE42ZacnbAw4zhrlPGgk+5dODQp93SdpqTlOhFQhWhcXKLS2zcGL3Ezlg3zbM8y7BqsgrquOBVnKRc0Jl+XA0yn97viwZhc6MdSE0CfIzHxbppeJHwvBApRklSlz7eS92q6SrHs+/2nbfP4c7VZuedqm+ops90ONBVASDFJK04LyIOVSkKnvvTa6ncVLDeX+w6Sy6St2O2OXnSGktdUiy4ZbEfzbljc6OGTRhdPIgvzWAbvMR1WNJOuj1lWksNupHefK9mYQ21JazMzaCd3Yfwtfk4t0hFyRR+mH3RcSa2dBrFNyLO2tZiC26aXvwShSdLUDhGXw164oA/X73vtXT9ydIo8bTmFUW+C9QGuocw3b8RVPDmK8wnVPYBn5/PxipAnMc8SUuep3GSizoTcVnH/yH+IYU0XEv3twFRxkkTVXlSVk0e13XeRGn1LIBYYrtB7f4FIDqJ82uw7jEVxgq052P/X0p7/wGNZ4+E/9HbHla/E98jFR7fQPDRMrZB+qHxAzO4voMGF6Ax1O/GFBLDPoIFtEAxja1/vpHE+9icK1CD70v4/WGhTKj2Gb1+rvt/CQAA&quot;"/>
    <we:property name="initialState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isFiltersActionButtonVisible" value="true"/>
    <we:property name="reportEmbeddedTime" value="&quot;2023-05-07T21:41:14.660Z&quot;"/>
    <we:property name="creatorTenantId" value="&quot;64947fb6-4cc6-4ea4-83d9-a69c0ffb4a61&quot;"/>
    <we:property name="creatorUserId" value="&quot;100320028CA24039&quot;"/>
    <we:property name="creatorSessionId" value="&quot;303d0beb-5270-455c-908e-74e95e16f17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Leonel Sousa</cp:lastModifiedBy>
  <cp:revision>6</cp:revision>
  <dcterms:created xsi:type="dcterms:W3CDTF">2018-06-07T21:39:02Z</dcterms:created>
  <dcterms:modified xsi:type="dcterms:W3CDTF">2023-05-07T21:48:02Z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