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A91F-50E0-0BAC-FAC7-F889B775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22F63-DB20-EAB6-97C3-CFD1EDC2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464C3-5E0D-4AFC-8783-E00D78F5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4DD42-7819-74E2-8272-D803F34B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14DE7-9F1E-C6A1-0695-D1A30C3F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89A4-2DB8-24BC-79D2-D852292C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28AFA1-61F7-7DC8-272E-7C3D43F71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44714-7D97-1E61-F290-E97107E9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E1655-B812-3F0B-8D28-EDA97265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291CB-D197-A1D4-BFA9-C908D12A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14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9DF212-648E-D56E-7123-E3087FC85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B77BB6-26A5-0C22-BB1E-1C0B75AA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E56A5-978F-E9B0-F4DA-32109F61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8DECC-78FD-68F2-8018-E87CB789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4729B-F092-E35D-1237-506117C6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07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04DE5-FD82-F7E8-623A-F77CE5FC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A6C72-43EC-9F8E-1F67-1F09D734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FBF9F-7F45-6A0F-1F32-867B74B4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5BDEB-A38D-092A-74D5-2F1F8E52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CEBB14-9D74-FC05-9576-FAC8F5AE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0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6C7AD-7A51-4D02-B6E0-64E79B3F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E70F97-95DA-03BC-26EA-C1078CB3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A3EB8-7090-53BC-83B0-77F9030F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FCDDB-A1FF-EA43-8957-97274B05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94685-D4BC-4D50-300A-99863330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77D17-8856-3B10-EAE9-18061144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76C41-D576-B3CB-81D0-EB213EA4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459C82-187A-3939-101E-CE4480A3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7501-F0B2-1BE9-FA40-54F9B47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69F04-033A-27CB-EABF-CF5ECE55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B9B95C-C0A4-4D70-D76D-75076146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6A2A5-0FA9-D503-B88D-8583D90C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2CFB4-31ED-5A9E-DC15-839FBE5F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A800C-637B-0448-8281-E119D5CE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D9009F-F41B-7D52-72B3-8D2DE112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26A71C-5C73-8CE2-95DE-BDF097FB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47F96A-FEAC-1D53-5A48-04C29288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A64213-B351-69BB-2F23-E32BF28A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9BC2C-A509-AEAF-E96E-0C19DFCB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A63-BF8C-1536-0202-F2B0A538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8A65C-7C9A-EFA7-6F61-31418690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ED5057-7C04-5C58-5DD6-9778DE1C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B0A0BD-F08C-6412-FCC0-DAD62703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9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A352DC-722B-D427-C257-E6E42680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B91802-3658-1EA0-C62D-9BBEB2C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9FD14A-B86E-ECB4-3F7F-1BBFBC5F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2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D8F02-4D36-B48E-D61D-F13F41F9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EF6BB-6BFB-A2AC-C8A4-38915D46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B739D-21EB-23E2-FA51-F299D8C3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5032DC-417E-8B92-C8FB-2695989F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E6DA6-A2D7-F4D5-0639-6509DDA6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1BB4B-BF40-CE3C-D27D-F5DC5AA4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EA5E-1D77-54AF-4AEA-708BE16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FC0698-66FD-A952-36FB-A47797050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481D5-9242-FF74-917D-4FF8D4B2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3CB835-3AA1-D930-6297-5E2DA47B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9C4301-8D72-41A7-E24C-91F7AC1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E767B8-402B-32BE-6B26-57150C3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1FCBCC-6D10-346F-4EAF-425FE6F7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6A90E-4038-EE9A-375D-9CD15130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68E8-78E9-7686-68ED-77DB82B6B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5D5A7-0EE6-4E09-8C44-58A5BB016FB6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CA679-694E-29CC-8B42-8030D4AA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3AEB4-7D99-BD3F-8947-3C055D23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24F7-2F55-46CC-BFBC-9B6DAC4478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3FEAC68-9BB6-9EBF-C215-7639299B87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F3FEAC68-9BB6-9EBF-C215-7639299B87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856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C38FEBB-AD4B-4090-A168-868BF1FA532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6AC9C03-5E5C-443F-BEA0-9208AEE6808C&quot;"/>
    <we:property name="reportUrl" value="&quot;/links/Ez88SLQIQX?ctid=64947fb6-4cc6-4ea4-83d9-a69c0ffb4a61&amp;pbi_source=linkShare&amp;fromEntryPoint=share&quot;"/>
    <we:property name="reportName" value="&quot;Relatório de Vendas&quot;"/>
    <we:property name="reportState" value="&quot;CONNECTED&quot;"/>
    <we:property name="embedUrl" value="&quot;/reportEmbed?reportId=344bfbca-8da1-45f1-a8b8-b7caa8fd7f9b&amp;config=eyJjbHVzdGVyVXJsIjoiaHR0cHM6Ly9XQUJJLUJSQVpJTC1TT1VUSC1CLVBSSU1BUlktcmVkaXJlY3QuYW5hbHlzaXMud2luZG93cy5uZXQiLCJlbWJlZEZlYXR1cmVzIjp7Im1vZGVybkVtYmVkIjp0cnVlLCJ1c2FnZU1ldHJpY3NWTmV4dCI6dHJ1ZX19&amp;disableSensitivityBanner=true&quot;"/>
    <we:property name="pageDisplayName" value="&quot;Página 3&quot;"/>
    <we:property name="datasetId" value="&quot;51b8f3be-05e7-44a3-999d-0cccf8ad9587&quot;"/>
    <we:property name="backgroundColor" value="&quot;#FFFFFF&quot;"/>
    <we:property name="bookmark" value="&quot;H4sIAAAAAAAAA+2WTW/UMBCG/0rl8wo5H5uP3tqlSEgIrbrQC9rDJJ6kbr125DjLLtX+d8ZOytIiUQ58VMAp9ng88/r1EyV3TMi+U7B/Cxtkp+y1FrIGYexJxGZMj8FzY243YG8hL7KmSSssSpxTVlVGnLJM56TRPTu9Yw5si+5K9gMoX5GCH9YzBkotofWzBlSPM9ah7Y0GJT/hmExLzg54mDHcdcpY8CVXDhz6sltKpzlJiV4k1BFqJ7e4wtqN0UvsjHXTfJ7N51jW8xKqOOdlnKRc0J5+XA0yn873TYOwhdEOpCYBPsbjvKlrnic8y0WKUZJUhY/3UrdqOspx77t95+1zuHOV2Xmnqhvq6SsdDnRUAEgxSUvO84hDWYicZ353I5WbGlb7i11nyUXydqy2IE9aY+mWFAtuWexHc+7YwqhhE0YXD+IrM9gaL7EJS9pJt6dKjdSga+nN92qW1tC1hJWFGbSz+xC+Nh8XFqkpmcIPsy86zsSWdqP4RsRZ21pswU3Ti1+i8GQFCsfoq0FPHPDnq/e9lq4/WRklnta8psh3gdpA9xCm+zeCGt58hfmEyj7g8/PZWAeIs5gnacGzNE4yUc1FXFTxf4h/SCENG+n+NiCKOKmjMkuKss7iqsrqKC2fBRArbDeo3b8ARCdxcQ3WPabCWIH2fLz/l9Lef0Dj2SPhf/S0h/XvxPdIhcc3EHy0jG2Qfmj8wAyu76DGJWgM/buxhMSQR7CAFiimsfXPN5J4Hy/nCtTg7yX8/rDQJnT7DLayIY9/CQAA&quot;"/>
    <we:property name="initialStateBookmark" value="&quot;H4sIAAAAAAAAA+1W32/aMBD+Vyo/o8kkIZC+UcakqWuLYOvLhKZLfKSujB05DoMh/vednXSsnTT2sB/VtifOn313n7/7ULxnQtaVgt01rJGds9dayAKEsWd91mO6BS9ubi6vxvPLD9fjqynBpnLS6Jqd75kDW6K7lXUDypcg8P2yx0CpGZR+tQJVY49VaGujQclP2B6mLWcbPPQYbitlLPiSCwcOfdkNHac19e6/iKkjFE5ucIGFa9E5Vsa6bj1IBwPMikEGeTTkWRQnXFBO3e4GmqfP+6aB2MRoB1ITAY/xaLgqCj6MeToUCfbjOB95vJa6VN1Vjrlvd5XXy+HW5WbrlcrvqaevdDjQVQEgwTjJOB/2OWQjMeSpz15J5bqG+W66rSypSNq21SakSWksjUWxoJbFuhVnzyZGNesQTR/hC9PYAue4ClvaSbejSiupQRfSi+/ZzKyhsYSdiWm0s7sA35mPE4vUlEThh94XHmOxoWwU35AYl6XFEly3nP4ShmcLUNiirxrd+YA/X77vtHT12cIocZrzkpDvGmoN1WMzPfwjqOH9VzbvrLIL9vn53lgGE6cRj5MRT5MoTkU+ENEoj/6b+IcYUriS7m8zxCiKi36WxqOsSKM8T4t+kj0LQyywXKN2/4IhKomTO7DuqSuMFWgv2vm/lPbhAxr1nhD/o7c9LH+nfY+u8PYNDj5KxtZIDxofmMbVFRQ4A42hf9WWkBjOkVlACxRdbP3vG0l+b4dzC6rxcwnPHxaa0LxkrvBEgn8UsUArsPsMDChpvKAJAAA=&quot;"/>
    <we:property name="isFiltersActionButtonVisible" value="true"/>
    <we:property name="reportEmbeddedTime" value="&quot;2023-05-08T00:16:07.155Z&quot;"/>
    <we:property name="creatorTenantId" value="&quot;64947fb6-4cc6-4ea4-83d9-a69c0ffb4a61&quot;"/>
    <we:property name="creatorUserId" value="&quot;100320028CA24039&quot;"/>
    <we:property name="creatorSessionId" value="&quot;82f73b0b-e85d-4fe5-89ea-f7da3610ccd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Leonel Sousa</dc:creator>
  <cp:lastModifiedBy>Leonel Sousa</cp:lastModifiedBy>
  <cp:revision>1</cp:revision>
  <dcterms:created xsi:type="dcterms:W3CDTF">2023-05-08T00:15:43Z</dcterms:created>
  <dcterms:modified xsi:type="dcterms:W3CDTF">2023-05-08T00:16:28Z</dcterms:modified>
</cp:coreProperties>
</file>