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</p:sldIdLst>
  <p:sldSz cx="12192000" cy="6858000"/>
  <p:notesSz cx="6858000" cy="9144000"/>
  <p:custDataLst>
    <p:tags r:id="rId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/>
    <p:restoredTop sz="94647"/>
  </p:normalViewPr>
  <p:slideViewPr>
    <p:cSldViewPr snapToGrid="0" snapToObjects="1">
      <p:cViewPr varScale="1">
        <p:scale>
          <a:sx n="114" d="100"/>
          <a:sy n="114" d="100"/>
        </p:scale>
        <p:origin x="43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tags" Target="tags/tag1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Ícone para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Conteúdo do suplemento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Conteúdo do suplemento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webextensions/webextension1.xml><?xml version="1.0" encoding="utf-8"?>
<we:webextension xmlns:we="http://schemas.microsoft.com/office/webextensions/webextension/2010/11" id="{c42397f4-7e8f-44b0-879e-f1cf9a1b5199}">
  <we:reference id="WA200003233" version="2.0.0.3" store="pt-BR" storeType="OMEX"/>
  <we:alternateReferences/>
  <we:properties>
    <we:property name="Microsoft.Office.CampaignId" value="&quot;none&quot;"/>
    <we:property name="reportUrl" value="&quot;/links/xiXwS6h_Xf?ctid=64947fb6-4cc6-4ea4-83d9-a69c0ffb4a61&amp;pbi_source=linkShare&amp;fromEntryPoint=share&quot;"/>
    <we:property name="reportState" value="&quot;CONNECTED&quot;"/>
    <we:property name="reportEmbeddedTime" value="&quot;2023-05-07T17:13:38.207Z&quot;"/>
    <we:property name="creatorSessionId" value="&quot;92bcfe47-c60b-42a5-b812-ad7de67237c7&quot;"/>
    <we:property name="creatorUserId" value="&quot;100320028CA24039&quot;"/>
    <we:property name="creatorTenantId" value="&quot;64947fb6-4cc6-4ea4-83d9-a69c0ffb4a61&quot;"/>
    <we:property name="reportName" value="&quot;Dados de Diabetes&quot;"/>
    <we:property name="isFiltersActionButtonVisible" value="true"/>
    <we:property name="initialStateBookmark" value="&quot;H4sIAAAAAAAAA9VW72/aMBD9VyZ/jqYQfo5vQNlUdW1RqfplQtPFvqaujB3ZTger+N93dsJWkLZW1TYoH8B+Pu7eXd5L8siEdKWC9QUskQ3ZqRaSgzD2XYslTNfg+PLy7Hx0dfb1YnQ+JdiUXhrt2PCRebAF+hvpKlAhBYFfFgkDpWZQhN0tKIcJK9E6o0HJ71gH05G3FW4ShqtSGQsh5dyDx5D2gcJpT7Vb79tUEbiXDzhH7mv0Cktj/XafMFevIqXds5AsFpwY7UFqShywW+iiEFnW76ettJu22/1eJ+JS+SYkX09XpaV+qMt1GeYwEg+gOQoWSVt0rqkwMapaxtV0B5+bynK8wtt4pL30a0ojJOToaTgb6n5mDc0m4qMCI3Rnvk0s0iQEG6ab5Pnyo6KwWMC23+k/4PZJVdy4mt/HSjez7R0r3bEyRszC3yv7ZkifalcpqZ+nuyDESV2oxku/RH5dd8FV5UjGKGpikzuwPvg2vydXBHFTAmMF2vE66vtE2q1dsmSvh0OKa7PYWp+i7594fEKjKIyt2f9N9y02AU65+ADQSSFrp3kOMMg5HvruQGouNBWQzdExKvikwWcoJBXDnxfzjThwfH66R7X1CveRh3Gy50CzzM2x2/DlV+9/+nJX97U/s8Ggn/JU5OG7y9NOqycO7c9jfnpfVp6b5f4NNn2FtoFij13Hv+32UI+TrI+ZgGyAPd7LhMhF2uEhyR8n7XHlc7PanXP8PEXYEukFPCxM5V0JHGegMfZR1mSCb+iYNAdaoGjWNvx+luSWuvQNqCpWpXdyFmsQGZkrfGF83ermB/6UJbFPDAAA&quot;"/>
    <we:property name="bookmark" value="&quot;H4sIAAAAAAAAA9VW32/aMBD+VyY/R5MTKGF9K7SbKu0Haqe+TDxc7Gvq1tiR7XSwiv99ZydsBWnrVG2D8gDO5+Puu8v3OXlgUvlGw+ojLJAds3MjlQBp3aucZcx04MTauwW4O/kGhlBWmJcilxUXxYgjRdkmKGs8O35gAVyN4Ur5FnTMSOCXecZA6xnU8eoatMeMNei8NaDVN+yCaSu4FtcZw2WjrYOY8jJAwJj2nsLpmqjkrwdUEURQ93iJInToBTbWhc11xny3SpS292KyVHBqTQBlKHHEruEIpSyKsuQ5P+KDQTkaJlzp0IdUq7Nl46gf6nLVxLGcyHswAiVLpB1631eYWt0u0upsC7+0rRN4gddpywQVVpRGKqgw0HDW1P3MWZpNwk9qTNCN/Tp1SJOQ7Jivs6fLn9S1wxo2/Z79A27vdCus7/i9bU0/29Gh0p1oa+Us/r11L4b0ufGtVuZpunNCvDK17r30U+Sfuy6Ebj3JGGVHbHoDLkTfVrfkiihuSmCdRDdZJX2fKrexS5Ht9LBPca3nG+tT9O0jj09pFLV1Hfu/6b75OsJc0MkHQw7FgFcVwLgSuO/TgdRcGyqg+q1DVPBpj89QKiqGP27mC3Hg5MP5DtX8Ge4jD+N0x4F2UdlDt+Gf373/6ctt3Xf+LMbjkgsuq/h9JPgwH8l9+/OQn96f2iDsYveA5c/QNlDsoev4l93u63FSlFhIKMY4EqNCykryoYhJfjvpgMtQ2eX2nNPnMcIWSC/gcWHb4BsQOAODqY+mIxN9Q9ukOTASZb928fe9Ird0pa9At7Fqel1nqUzkvv4O+WcHQi8MAAA=&quot;"/>
    <we:property name="embedUrl" value="&quot;/reportEmbed?reportId=c8bc9122-f222-40fa-bb97-9ee74cd0c6ed&amp;config=eyJjbHVzdGVyVXJsIjoiaHR0cHM6Ly9XQUJJLUJSQVpJTC1TT1VUSC1CLVBSSU1BUlktcmVkaXJlY3QuYW5hbHlzaXMud2luZG93cy5uZXQiLCJlbWJlZEZlYXR1cmVzIjp7Im1vZGVybkVtYmVkIjp0cnVlLCJ1c2FnZU1ldHJpY3NWTmV4dCI6dHJ1ZX19&amp;disableSensitivityBanner=true&quot;"/>
    <we:property name="datasetId" value="&quot;24c2a269-f2bf-436c-ba5a-51f6f951e19a&quot;"/>
    <we:property name="pageDisplayName" value="&quot;Diabetes&quot;"/>
    <we:property name="backgroundColor" value="&quot;#FFFFFF&quot;"/>
  </we:properties>
  <we:bindings/>
  <we:snapshot xmlns:r="http://schemas.openxmlformats.org/officeDocument/2006/relationships" r:embed="rId1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Props1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1505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 Light</vt:lpstr>
      <vt:lpstr>Office Theme</vt:lpstr>
      <vt:lpstr>Microsoft Power BI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Leonel Sousa</cp:lastModifiedBy>
  <cp:revision>3</cp:revision>
  <dcterms:created xsi:type="dcterms:W3CDTF">2018-06-07T21:39:02Z</dcterms:created>
  <dcterms:modified xsi:type="dcterms:W3CDTF">2023-05-07T17:16:51Z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