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DE4A228-7B60-55FE-3C83-39445F0CEE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DE4A228-7B60-55FE-3C83-39445F0CEE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1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91E48EC-B9BB-DC76-6C56-85F6B8738E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91E48EC-B9BB-DC76-6C56-85F6B8738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768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c3dbb0c-15e2-4846-a7a0-bb43f817f386}">
  <we:reference id="WA200003233" version="2.0.0.3" store="pt-BR" storeType="OMEX"/>
  <we:alternateReferences/>
  <we:properties>
    <we:property name="Microsoft.Office.CampaignId" value="&quot;none&quot;"/>
    <we:property name="reportUrl" value="&quot;/links/2xq75NCy2v?ctid=64947fb6-4cc6-4ea4-83d9-a69c0ffb4a61&amp;pbi_source=linkShare&amp;bookmarkGuid=692618be-2468-4694-a3c4-0e8ad96f2f77&amp;fromEntryPoint=share&quot;"/>
    <we:property name="reportState" value="&quot;CONNECTED&quot;"/>
    <we:property name="reportEmbeddedTime" value="&quot;2023-05-07T18:57:08.461Z&quot;"/>
    <we:property name="creatorSessionId" value="&quot;1fbf0828-59ce-41f9-b7d4-f5f86c79926e&quot;"/>
    <we:property name="creatorUserId" value="&quot;100320028CA24039&quot;"/>
    <we:property name="creatorTenantId" value="&quot;64947fb6-4cc6-4ea4-83d9-a69c0ffb4a61&quot;"/>
    <we:property name="reportName" value="&quot;Relatório de Vendas&quot;"/>
    <we:property name="isFiltersActionButtonVisible" value="true"/>
    <we:property name="initialStateBookmark" value="&quot;H4sIAAAAAAAAA+1Y0W7bOgz9lUAve0kDO/bipG9p1uFetN2CtujLUAy0xKQaVMuT5K5ZkR/ab9wfu5RsZ0ubtUBWoENQP8kkTR4eUrTsOyakLRUsPsA1sn32byEkB6FNJ2ZdVtTCg48fj07Gp0efP4xPDkmsSyd1Ydn+HXNg5ugupK1AeRck/HTZZaDUFOb+bgbKYpeVaKwuQMnvWBuTypkKl12Gt6XSBrzLMwcOvdsbMqd7ih33EooI3MkbPEPuaukpltq49r7LbL0KkNZ13lkIONGFA1mQYy+bDSAXfIbYj5KYcxy+zZMgl8o1Jvni8LY0lA9luSg9D2NxAwVHwQJog9Y2EcbzucE5tAEP15QTrarrDfIzXRmOpzgLqsJJt6AYM1lQDOkJWhI5U6OJuqDpnIHCWvq+KprsIn97pb9NDBJ1wgu6K7wTEs21oYKqB5CfCxUtRcUde4jjkiRWFnPVVPxnKc5reKXEyRUY5zsq/0L18rTTQ9oINAeLwPw7adpC9rv3oL4o68vLtivJ+Msv7deQXsN/fpYvl14VD7MUIoyzNBlmEaSjER892b4v2w7dv2Qb+Xp2psQC3itqvEULA9n+/T38WMov28fpKH4bD3maCyH6wLNIJNnrGN6mxDi/xmLLffePRAOGXy2O8QbVQzAr/UNVC+ECjKxf4QH4lgk1h5CVM7aW4zt/OPBmv+Bp1l8rCR2BHQEOaldNKmxc6EdJeaw4u8zLyX8/7DYvba4qS1sTRd25G4ff0/Nkl5ltOm63k2zap57iGY6SWRzHwyQbpSnGucDB9lN8l2l7nUbPO42sokONWZs/7Brpk9QvfJjQcWWNTmKt1yKoMTTkHTuW1KS17wtQlXf75gCs5G8I0TL0+G9GWjC3rwNtF5JcDbSw7aCw7e+Iur5Gq7Bqa06nZuWfrLVfKzQLwhwsfmLteSS9FcreBgw9Ty45k5bepwpK6xvf/xghkcCQ/hEu7BaH8GNNQ8QDOIdc4Wcx6yc8nUV72QBGe2l/GO3lkMJeNsyGyWA4oC9KuH+orAsf0E1lUbTQfCv8QcaB6d+kvB6HjIzWzqfVktFuuaJSqsv4lVTCYBHouW/yaePW7kdxctxmda7nNFtW4Zq9zvNBNOvjiPPwcZ1EIhXexaOTyOGty/Xt+lEoXJuHk66cLYHjFArcMKRCDwoUTwyq8HeNhSCERlKhn3jAJ7oaa8vl/z/wHa3/EwAA&quot;"/>
    <we:property name="bookmark" value="&quot;H4sIAAAAAAAAA+1YUW/bNhD+K4Ze+uIYkqVYUt8St8OGZYPRBHkpguFEnh22NKmSVBYv8B/q39gf25GS3DpxE8ALkMKIn8i789133x1PlO4iLmwtYfUnLDF6G/2muGDAtRkk0TBSrfBU689LMJ/LCSRplfCY4fg4i4sJxIysdO2EVjZ6exc5MAt0l8I2IL1HEn68GkYg5QwWfjcHaXEY1WisViDFP9gak8qZBtfDCG9rqQ14l+cOHHq3N2ROe4KSjFKKCMyJGzxH5lrpB6y1cf1+GNl2FSBt67yzEHCqlQOhyLGXzSdQcTZHHMdpwhgWx1Ua5EK6zqRavb+tDeVDWa5qT8sJvwHFkEcBtEFruwgni4XBBfQB328pp1o2yx3yc90Yhh9wHlTKCbeiGHOhKIbwBK2JnJnRRF3QDM5BYiv9pVFddrHfXuu/pwaJOu4Fww3eKYkW2lB95QPIz4WKlrxhLnqI44okVqiF7Cr+rRQXLbxa4PQajPMdVX2ienna6U/acDSnq8D8O2H6Qo6H96C+KOvrq74ryfjTd+3Xkd7Cf36Wr9ZelRR5BjEmeZYWeQxZWbLyyfZ92XYY/iTHyNdzMCMW8F5Rkz1aGMj25+/hx1J+2T7OyuQ4KVhWcc7HwPKYp/nrGN6nxLhYotrz3P0q0IBh16szvEH5EMxG/1DVQ7gEI9pHeAC+Z0LdnWTjLNrK8Z2/HHiz7/B06y+NgAHHAQcHrasulehE6UdJeaw4h8zLH/9+tfs8tJlsLB1N5G3n7hx+T8+TQ2a267jDTrJrn3aK51im8yRJijQvswyTiuNk/yl+yLS9TqPnnUZW0qXGbM2faIn0SuoXPkzouLpFJ7DVax7UGBryLjoT1KSt70uQjXf75hSsYG8I0Tr0+A9GWjC3rwPtEJLcDLRw7EDZ/nNEW1+jZVj1Nadbs/T/bLVfGjQrwhwsvmEdeSSjDcrRDgwjTy45E5aepxJq6xvffxghEceQ/u+4sntcws80DREP4AIqiX/x+Thl2Tw+yidQHmXjIj6qIIOjvMiLdFJM6I0S7l8q28IHdDOhVA/Nt8L/yDgw/YOUt+OQkdHa+bR6MvojpxophxG7FpIbVIGe+yYfdx7tcZykZ31WF3pBs2UTrjvrrJrE8zGWjIWX6zTmGfcuHp1EDm9dpW+3r0Lht3s46cbZGhjOQOGOIRV6kCN/YlCFr2ubMbVe/wfg/c9u3hMAAA==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51b8f3be-05e7-44a3-999d-0cccf8ad9587&quot;"/>
    <we:property name="pageDisplayName" value="&quot;Página 1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851BB3E-86A5-4EF5-AD7F-B01F2B7CCD4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99FB00D-F9AF-4D53-807B-32E1D97B7C84&quot;"/>
    <we:property name="reportUrl" value="&quot;/links/2xq75NCy2v?ctid=64947fb6-4cc6-4ea4-83d9-a69c0ffb4a61&amp;pbi_source=linkShare&amp;bookmarkGuid=3cf8cb31-1b4d-42fd-a849-2b52fcc32c52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DisplayName" value="&quot;Página 2&quot;"/>
    <we:property name="datasetId" value="&quot;51b8f3be-05e7-44a3-999d-0cccf8ad9587&quot;"/>
    <we:property name="backgroundColor" value="&quot;#FFFFFF&quot;"/>
    <we:property name="bookmark" value="&quot;H4sIAAAAAAAAA+1XS27bMBC9isG1UVAfW1J2iZOiBdIiqNtsCi9G5MhhIpMqRbl2A1+o1+jFSlLK10kcFAZiGF2ZnBnN570hOb4mXNRVCcvPMENyQD5KLhhwpXsB6RPZCo+UupqBvsp5FMVJlgxTSMIcWZYG1Fqpyggla3JwTQzoKZpzUTdQOo9W+H3SJ1CWZzB1uwLKGvukQl0rCaX4ha2xVRnd4KpPcFGVSoNzOTZg0LmdW3O7t6kE7yIbEZgRcxwjM630C1ZKm24fZlCkbAA5JIzGKc0iTO03dav1aW62d0F9YiMlDQhpE3CygEbpkEIU0yBLIuAJ0IGT10JOy66Uu2+/LisHn8GFydXCIZVf2pjO02plS4U0GxbF0KKaczbMeZCkQ/d1IUrTBcyXJ4tKWxQttq23Qz4HyZATD5XGukXmmhxOpxqnYLrtyQPlSJXN7An5WDWa4RcsvEoaYZY2RiGkjSEcLS7PM60sYV7zTQpT98aq5F7zvpEdB7HbXqifI42WNE4O6GpiJS8Cw0Dzh6jYjeaoj5a+4mOhbygO+48Sf/NqbXlWxMNokBZIQ9cJMSauP3acwt4YSqwfFUT3kb7nKm2pY2E4iAHTNIsHjAbBgCZ0I3Uji85UaXtHlmvsbSvtkWqk0UuyTkl/R1rILgthttBClcDRBWiz0230XLWryc1LZC0u7z0vXZO06W+/Kyb+8ciCKAuKgFNIY4o0ykPKdvzmeW3bvKLNPwjUoNnF8hTnWK6ndqtfV90kdA5atGOGL+Mfy+vmpltn5EHFx26AcWb38unWPxoBPY49DgZaV10p5FCqF8/+S3fQPuPy6c/v+glgNr9TZVPbI4G87eMnL5zN53ifke06br+L7NqnvT3TZJAhAxoFwAcRZUMWbp7b/j/+250fX3Eud2oQeH6efLtBwHfzHWRkhvYfuFuoxtQVMDwDiT5+1boQ6O1s44Dkjim/1u73VFg6WqLOoWwcR/7/OvFhfLS/KWDffDAQAAA=&quot;"/>
    <we:property name="initialStateBookmark" value="&quot;H4sIAAAAAAAAA+1XS27bMBC9isG1UVCSZUvZOU6KFvkibrMpjGJEjhwGjKhSlBs38IV6jV6sJKV8ncRBYSCG0ZXIGXJ+75Ec3RAuqlLC/BiukOyQzwUXDLjSnYB0SdEId09ODo6GZwffj4dH+1asSiNUUZGdG2JAT9Gci6oG6UxY4bdJl4CUpzB1sxxkhV1Soq5UAVL8wmaxVRld46JL8LqUSoMzOTZg0Jmd2eV2bn0HHyLrEZgRMxwjM430DEulTTsPU8gTFkMGA0Z7CU0jTOyeqtH6MFevd059YCNVGBCFDcDJAholfQpRjwbpIAI+ABo7eSWKqWxTud/7ZV66ehm8Npm6dpXKLq1PZ2mxsKlCkvbzvM+jKOOsn/FgkPTd7lxI0zrM5vvXpbZVtLVtrA35DAqGnPhSaayaytyQ4XSqcQqmne4/Uo6UrK+ekY9VrRmeYe5VhRFmbn3korA+hIPFxXmqlQXMa74WwlSdsZLcaz7WRYtBz00v1M+RRgsaJzt0MbGSVwvDQPPHVbETzVHvzn3Ge0LfQhx2nwT+7tna9KyIh1Gc5EhDx4QeDhw/NhzCzhgkVk8SotsI30uZNtCxMIx7gEmS9mJGgyCmA7oSupGtzlRpeynKJfTWFfZI1YXRc7IMSXdDKGSHuTBroFApcHQB2mw0jV7KdjG5fYnsissHz0tLkib89bNi4h+PNIjSIA84haRHkUZZSNmG3zxvpc0baP5JoAbNLuaHOEO5HNqdfll1G9A5aNG0GT6Nf0yvbZTujJFHGe+5BsYtexBPO/5RC+hw7HAw0JhqUyHDQr169l+7g7a5Lkd/flfPFGb1OyXryh4J5A2Pn71wVp/jba5sy7jtTrKlT3N7JoM4RQY0CoDHEWV9Fq7u2/4//uvtH99wLjeqEXi5n3y/RsCz+b5k5ArtH7gbqNpUJTA8hQK9/7IxIdCvs8SBgjuk/Fi776GwcDRAnYOsHUb+f514JxY7kUlcscH9xRMflo/uLzm4AXxREAAA&quot;"/>
    <we:property name="isFiltersActionButtonVisible" value="true"/>
    <we:property name="reportEmbeddedTime" value="&quot;2023-05-07T18:59:47.707Z&quot;"/>
    <we:property name="creatorTenantId" value="&quot;64947fb6-4cc6-4ea4-83d9-a69c0ffb4a61&quot;"/>
    <we:property name="creatorUserId" value="&quot;100320028CA24039&quot;"/>
    <we:property name="creatorSessionId" value="&quot;cb1dd386-08bd-477b-a691-ff50e7ae90fb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83B1FED-F50E-406B-A660-D4BCB7979BA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99FB00D-F9AF-4D53-807B-32E1D97B7C84&quot;"/>
    <we:property name="reportUrl" value="&quot;/links/2xq75NCy2v?ctid=64947fb6-4cc6-4ea4-83d9-a69c0ffb4a61&amp;pbi_source=linkShare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DisplayName" value="&quot;Página 3&quot;"/>
    <we:property name="datasetId" value="&quot;51b8f3be-05e7-44a3-999d-0cccf8ad9587&quot;"/>
    <we:property name="backgroundColor" value="&quot;#FFFFFF&quot;"/>
    <we:property name="bookmark" value="&quot;H4sIAAAAAAAAA+2WTW/UMBCG/0rl8wrla7NJb+1SJCSEqi70gvYwtiepW68dOU7Zpdr/zthJWVokyoGPCjjFHtszr995ouSOSdV3GnZvYYPsmL02UgmQ1h2lbMbMGDy19mYD7gZAiobPiwywrnjJAVNOu2znlTU9O75jHlyL/lL1A+iQkYIf1jMGWp9DG2YN6B5nrEPXWwNafcJxMy15N+B+xnDbaesgpFx58BjS3tJ2mpOU9EVOFUF4dYsrFH6MXmBnnZ/m83I+x1rMa+DZIqmzvEgknenH1Sjz6f2haBS2tMaDMiQgxJJs0QiRLPKkXMgC0zznVYj3yrR6usrh7LtdF+zzuPXcboNT/Jpqhkz7PV0VAArMizpJFmkCdSUXSRlON0r7qSDfnW07Ry6St2O2JXnSWkdd0iy65bAfzbljS6uHTRydPYiv7OAEXmATl4xXfkeZGmXACBXMD2rOnaW2xJWlHYx3uxi+sh+XDqkomZLsZ190nMhbOo3yGxEnbeuwBT9Nz36JwqMVaByjrwYzcZA8X73vjfL90cpq+bTmNUW+C9QGuocw3b8RVPD6K8wnVHYRn5/PxjpCXGZJXlRJWWR5KflcZhXP/kP8Qwpp2Cj/twFRZblI6zKvalFmnJciLepnAcQK2w0a/y8A0SlcXoHzj6mwTqI7Hfv/Urn7D2g2eyT8j952v/6d+B6oCPhGgg+WsQ3SD00Y2MH3HQg8B4OxfjemUBj3ESxgJMpp7MLzjSLex+Zcgh5CX+LvD4tlYrXPFFEpaH8JAAA=&quot;"/>
    <we:property name="initialState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isFiltersActionButtonVisible" value="true"/>
    <we:property name="reportEmbeddedTime" value="&quot;2023-05-07T19:00:13.228Z&quot;"/>
    <we:property name="creatorTenantId" value="&quot;64947fb6-4cc6-4ea4-83d9-a69c0ffb4a61&quot;"/>
    <we:property name="creatorUserId" value="&quot;100320028CA24039&quot;"/>
    <we:property name="creatorSessionId" value="&quot;deb85b38-03c0-4452-bbaf-e6d94581c66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Leonel Sousa</cp:lastModifiedBy>
  <cp:revision>3</cp:revision>
  <dcterms:created xsi:type="dcterms:W3CDTF">2018-06-07T21:39:02Z</dcterms:created>
  <dcterms:modified xsi:type="dcterms:W3CDTF">2023-05-07T19:00:51Z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