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3B40-8DB1-4E5C-B31C-8933C700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362A3-0EC3-49D5-8D80-B1B6A288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8BEAB-DD61-4AF3-AC63-D2AC154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C6F47-C16C-422C-803F-A7496F50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00F9D-426C-4CCE-843E-472D795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9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E516-8FC6-4571-BD1B-131DB71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62D898-B254-4D39-9B27-6C1E940A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1656B-0A20-49A4-82B9-9F266D4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97ABE-3BE8-4547-95F8-4AAD803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67AE5-DA76-4B18-9C43-B95A46CF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8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769FB-6768-4397-85E7-6E55AEADB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B3CEDA-FB3C-4BD4-9BAB-7C17849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DBDA5-A002-4B18-9DAD-A95099BD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66DAC-80FD-41E2-A640-B22DAA60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5F5DC-78BF-4C00-B55B-20B841E4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8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216C1-E601-4899-8605-7CC00B9C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DB7AC-507A-411F-95A1-0F9F366D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42F09-03DB-4270-A28F-AA2BD4CD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0E5E2-AD04-466D-AADF-6B3C174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97808-F5B8-4C63-8F72-FB2E0FC1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3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A2588-4FD7-474E-88CF-483E0EFA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821ED-59C9-4840-BC24-523F5CCB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B8C5E-E177-4ED1-9A92-1FA59C85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F6687-469E-4968-A3A8-7112D93A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92E06-94A6-47EC-90AB-DECD84B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8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C15F6-B2F1-4819-B7C2-69202078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0930E-473E-4B29-A55C-FBAA2A33C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95981-1D78-4750-8BF5-94402EA0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8D2AE-E494-4924-B647-2F126364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E4486-E71F-4CF3-8B90-B27F77B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766967-FC00-4B45-8B3C-449A2235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6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3B6F2-0157-4B89-8586-AD292C43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B62B8-6419-4182-B9D4-88499E9E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AE68CD-E37B-4CC3-942E-8D702B05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7341FA-6BF5-4B6F-95A2-7FC45B58D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F24601-D268-41D3-B03E-F27CC93FB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D26E1E-9CC7-451A-880F-5E7D288D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C5045D-D44F-4186-9E9A-7659B46C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4F867C-E1C8-4F0F-AAAF-79DC7BD7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93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0282-64FD-4FEE-9872-374C13A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6B9EBD-07C9-453C-AE3D-2E813ADB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A86ACE-8EEB-43D4-873A-B19C8A4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4F6AE-1ADD-4C16-B578-B8480723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6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5DA07C-0B4C-432D-99B5-0DE73EDA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3E16E6-B6EB-4286-A21C-EC7A316B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47AFEF-E3DE-4D3C-91D5-4D6C990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36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E520A-F373-470C-8E87-28730A7D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A0D747-C5B8-4FBD-A557-73F1FDDE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6DD6E-43FB-456F-B437-E4C23094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55190-BA00-48D7-93F8-25E0E3B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CA08D-3ADD-47B6-A270-9C516CEF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BC011-9E26-492A-B71D-794A14E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12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88F2-24DB-45F9-BC7F-5A0E8700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050CA5-8C1D-44A2-A05C-C689CB9A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92FF35-BCE5-465C-A18F-DABE9CFB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850AED-6638-4CD2-A884-4DC09731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8D023A-27AB-45EC-8B9C-4D0C17A3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C1F65-A632-4982-9078-C5765EAC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21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20C4A7-8B4F-4ACF-84E7-2C22DCC6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C4E7D-7C9B-4754-A536-98580AB5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69E23-7F00-491E-B5EB-1E386690E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E50F-6ABD-44DD-8F23-416C0CA6AB6D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CC642-11D4-461E-BF18-E4A528F2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0DA5F-8126-4EA4-AA10-2ECDCF2AA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01A5-B8D9-4B9D-9042-2E1E62B12D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0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11F0D-92A4-4D11-95D3-A8469A0F7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470E1-14DE-4B02-A05A-86A78FA1B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6F10D1-35D4-4E99-AC49-D375A4211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3" t="9445" b="7500"/>
          <a:stretch/>
        </p:blipFill>
        <p:spPr>
          <a:xfrm>
            <a:off x="1237905" y="581025"/>
            <a:ext cx="8068019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55D1-CFA2-4222-BC51-BA561490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C3A34-A6A2-489E-B752-E7FED5FE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629E06-C88A-4F80-BD43-87A4A64D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6" t="17831" r="30757" b="29960"/>
          <a:stretch/>
        </p:blipFill>
        <p:spPr>
          <a:xfrm>
            <a:off x="1751681" y="420812"/>
            <a:ext cx="8648241" cy="60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Ramón González Saenz Pardo</dc:creator>
  <cp:lastModifiedBy>Juan Ramón González Saenz Pardo</cp:lastModifiedBy>
  <cp:revision>1</cp:revision>
  <dcterms:created xsi:type="dcterms:W3CDTF">2020-03-10T03:55:35Z</dcterms:created>
  <dcterms:modified xsi:type="dcterms:W3CDTF">2020-03-10T04:12:27Z</dcterms:modified>
</cp:coreProperties>
</file>