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63" r:id="rId2"/>
    <p:sldId id="264" r:id="rId3"/>
    <p:sldId id="289" r:id="rId4"/>
    <p:sldId id="266" r:id="rId5"/>
    <p:sldId id="267" r:id="rId6"/>
    <p:sldId id="292" r:id="rId7"/>
    <p:sldId id="291" r:id="rId8"/>
    <p:sldId id="290" r:id="rId9"/>
    <p:sldId id="269" r:id="rId10"/>
    <p:sldId id="281" r:id="rId11"/>
    <p:sldId id="293" r:id="rId12"/>
    <p:sldId id="280" r:id="rId13"/>
    <p:sldId id="279" r:id="rId14"/>
    <p:sldId id="275" r:id="rId15"/>
    <p:sldId id="278" r:id="rId16"/>
    <p:sldId id="276" r:id="rId17"/>
    <p:sldId id="277" r:id="rId18"/>
    <p:sldId id="270" r:id="rId19"/>
    <p:sldId id="285" r:id="rId20"/>
    <p:sldId id="286" r:id="rId21"/>
    <p:sldId id="271" r:id="rId22"/>
    <p:sldId id="287" r:id="rId23"/>
    <p:sldId id="282" r:id="rId24"/>
    <p:sldId id="283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F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082" autoAdjust="0"/>
  </p:normalViewPr>
  <p:slideViewPr>
    <p:cSldViewPr snapToGrid="0">
      <p:cViewPr>
        <p:scale>
          <a:sx n="75" d="100"/>
          <a:sy n="75" d="100"/>
        </p:scale>
        <p:origin x="-10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</a:t>
          </a:r>
          <a:endParaRPr lang="pt-BR" dirty="0">
            <a:solidFill>
              <a:schemeClr val="bg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/>
            <a:t>D</a:t>
          </a:r>
          <a:endParaRPr lang="pt-BR" dirty="0"/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0B3AAE7B-463F-4550-ACAD-5884B1C29AD0}" type="presOf" srcId="{08BA918F-2B1D-4640-832C-BE3831CBB4CA}" destId="{F6F14D50-EA87-43E8-AA16-03AC4883FEF3}" srcOrd="0" destOrd="0" presId="urn:microsoft.com/office/officeart/2005/8/layout/cycle8"/>
    <dgm:cxn modelId="{87BA5E50-5178-4EB0-8373-3315EC0D0FFD}" type="presOf" srcId="{BB7D3AA4-604F-4B58-9CED-765C13C55854}" destId="{B4EF6DF1-B539-4FEB-AB47-0350B435DFF1}" srcOrd="0" destOrd="0" presId="urn:microsoft.com/office/officeart/2005/8/layout/cycle8"/>
    <dgm:cxn modelId="{22171A18-3F3D-43CB-9493-3C68B2F55F28}" type="presOf" srcId="{98670E28-B057-4ECB-A669-5191B099F702}" destId="{BAADE447-0566-4B25-B680-3C70D622AE26}" srcOrd="0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4DF5F5D0-E0BC-4EBF-87E2-D971FBC06CE1}" type="presOf" srcId="{BB7D3AA4-604F-4B58-9CED-765C13C55854}" destId="{957B7941-4078-4E00-A41B-03D7FC33A8D2}" srcOrd="1" destOrd="0" presId="urn:microsoft.com/office/officeart/2005/8/layout/cycle8"/>
    <dgm:cxn modelId="{2FC857D0-909A-4373-8D2E-E2562AE4C455}" type="presOf" srcId="{B3B3655E-0DD9-4458-926B-15BB1A416AEB}" destId="{FE620F6C-9005-4453-8CD6-949F3A519796}" srcOrd="1" destOrd="0" presId="urn:microsoft.com/office/officeart/2005/8/layout/cycle8"/>
    <dgm:cxn modelId="{CD51C977-3E86-4E90-AA81-580ADE75F4AF}" type="presOf" srcId="{26D5E3DC-2E45-4418-A89A-B84FFDDE1187}" destId="{5B28BB99-6A05-4304-984F-E6FD8D85D59A}" srcOrd="0" destOrd="0" presId="urn:microsoft.com/office/officeart/2005/8/layout/cycle8"/>
    <dgm:cxn modelId="{0F935442-BFEE-44F8-A4A7-7BE6B72C5716}" type="presOf" srcId="{26D5E3DC-2E45-4418-A89A-B84FFDDE1187}" destId="{A3D73EA3-7AE0-4E6E-B5AF-9AC3DB03381B}" srcOrd="1" destOrd="0" presId="urn:microsoft.com/office/officeart/2005/8/layout/cycle8"/>
    <dgm:cxn modelId="{852E2F54-9765-40BD-B3CE-FB5C06BE2D47}" type="presOf" srcId="{B3B3655E-0DD9-4458-926B-15BB1A416AEB}" destId="{DB2D0001-B0C4-4E56-A5A3-6D69F733A6B6}" srcOrd="0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5E7277D6-75FE-41F5-8997-68F4A14380E0}" type="presOf" srcId="{98670E28-B057-4ECB-A669-5191B099F702}" destId="{66340564-59ED-4963-B041-75E36B98E95D}" srcOrd="1" destOrd="0" presId="urn:microsoft.com/office/officeart/2005/8/layout/cycle8"/>
    <dgm:cxn modelId="{F3E5C24E-3E70-4812-AEE7-FA2715F09ADB}" type="presParOf" srcId="{F6F14D50-EA87-43E8-AA16-03AC4883FEF3}" destId="{B4EF6DF1-B539-4FEB-AB47-0350B435DFF1}" srcOrd="0" destOrd="0" presId="urn:microsoft.com/office/officeart/2005/8/layout/cycle8"/>
    <dgm:cxn modelId="{872AF81E-4E48-483A-83DB-B6C707CD0FDC}" type="presParOf" srcId="{F6F14D50-EA87-43E8-AA16-03AC4883FEF3}" destId="{CE40F151-D419-4CB6-8CAF-C22A5A68A4C7}" srcOrd="1" destOrd="0" presId="urn:microsoft.com/office/officeart/2005/8/layout/cycle8"/>
    <dgm:cxn modelId="{0D4745FC-9FB6-4052-8D66-1CBD7ECD6C4B}" type="presParOf" srcId="{F6F14D50-EA87-43E8-AA16-03AC4883FEF3}" destId="{BBB311C8-5760-45CF-9323-A0B32323D795}" srcOrd="2" destOrd="0" presId="urn:microsoft.com/office/officeart/2005/8/layout/cycle8"/>
    <dgm:cxn modelId="{56660CF0-15CC-42C2-A4AD-ECD9D3B7A1C5}" type="presParOf" srcId="{F6F14D50-EA87-43E8-AA16-03AC4883FEF3}" destId="{957B7941-4078-4E00-A41B-03D7FC33A8D2}" srcOrd="3" destOrd="0" presId="urn:microsoft.com/office/officeart/2005/8/layout/cycle8"/>
    <dgm:cxn modelId="{AB1DCF14-6877-4118-8F23-AAB7237B0219}" type="presParOf" srcId="{F6F14D50-EA87-43E8-AA16-03AC4883FEF3}" destId="{BAADE447-0566-4B25-B680-3C70D622AE26}" srcOrd="4" destOrd="0" presId="urn:microsoft.com/office/officeart/2005/8/layout/cycle8"/>
    <dgm:cxn modelId="{CC6737F3-888B-4864-B54E-83FFF5576C14}" type="presParOf" srcId="{F6F14D50-EA87-43E8-AA16-03AC4883FEF3}" destId="{01593F3B-A275-4CEC-BB41-864DD6316521}" srcOrd="5" destOrd="0" presId="urn:microsoft.com/office/officeart/2005/8/layout/cycle8"/>
    <dgm:cxn modelId="{A31111E7-05F4-4EE9-8122-59C8E290FC66}" type="presParOf" srcId="{F6F14D50-EA87-43E8-AA16-03AC4883FEF3}" destId="{1F217464-660A-4EF2-9AD7-EBD2BD4726CE}" srcOrd="6" destOrd="0" presId="urn:microsoft.com/office/officeart/2005/8/layout/cycle8"/>
    <dgm:cxn modelId="{3DB7F951-F2FC-4CE4-ACB4-5C18360BE6E1}" type="presParOf" srcId="{F6F14D50-EA87-43E8-AA16-03AC4883FEF3}" destId="{66340564-59ED-4963-B041-75E36B98E95D}" srcOrd="7" destOrd="0" presId="urn:microsoft.com/office/officeart/2005/8/layout/cycle8"/>
    <dgm:cxn modelId="{4017458C-1C21-43C5-85CA-786DB0F50A0A}" type="presParOf" srcId="{F6F14D50-EA87-43E8-AA16-03AC4883FEF3}" destId="{5B28BB99-6A05-4304-984F-E6FD8D85D59A}" srcOrd="8" destOrd="0" presId="urn:microsoft.com/office/officeart/2005/8/layout/cycle8"/>
    <dgm:cxn modelId="{B78A769D-D772-4255-BC0B-90E4161706B6}" type="presParOf" srcId="{F6F14D50-EA87-43E8-AA16-03AC4883FEF3}" destId="{FECD643C-CE01-4C3E-A64E-1EF1F9F7E450}" srcOrd="9" destOrd="0" presId="urn:microsoft.com/office/officeart/2005/8/layout/cycle8"/>
    <dgm:cxn modelId="{6D309E1D-C234-4644-8740-461BB00D7880}" type="presParOf" srcId="{F6F14D50-EA87-43E8-AA16-03AC4883FEF3}" destId="{F79C7ECD-BA4F-4FEA-8CA1-B991057D5FDA}" srcOrd="10" destOrd="0" presId="urn:microsoft.com/office/officeart/2005/8/layout/cycle8"/>
    <dgm:cxn modelId="{4399C56B-CC7C-4BDE-B717-BAE588EF86E1}" type="presParOf" srcId="{F6F14D50-EA87-43E8-AA16-03AC4883FEF3}" destId="{A3D73EA3-7AE0-4E6E-B5AF-9AC3DB03381B}" srcOrd="11" destOrd="0" presId="urn:microsoft.com/office/officeart/2005/8/layout/cycle8"/>
    <dgm:cxn modelId="{343B5EEE-2A27-4B9C-9D95-3656D8F94DDF}" type="presParOf" srcId="{F6F14D50-EA87-43E8-AA16-03AC4883FEF3}" destId="{DB2D0001-B0C4-4E56-A5A3-6D69F733A6B6}" srcOrd="12" destOrd="0" presId="urn:microsoft.com/office/officeart/2005/8/layout/cycle8"/>
    <dgm:cxn modelId="{F62D9F6B-ABB3-45F9-B334-1FAE1ED025B8}" type="presParOf" srcId="{F6F14D50-EA87-43E8-AA16-03AC4883FEF3}" destId="{67E26A20-6153-43E4-AFD6-A6F5F064BBE9}" srcOrd="13" destOrd="0" presId="urn:microsoft.com/office/officeart/2005/8/layout/cycle8"/>
    <dgm:cxn modelId="{05C88C44-BC71-4C1A-B562-919A8E082422}" type="presParOf" srcId="{F6F14D50-EA87-43E8-AA16-03AC4883FEF3}" destId="{8860096F-ECB1-46DE-81A7-913DA3D9EB6E}" srcOrd="14" destOrd="0" presId="urn:microsoft.com/office/officeart/2005/8/layout/cycle8"/>
    <dgm:cxn modelId="{50341E25-C314-4B38-AEB8-644A4D0067E1}" type="presParOf" srcId="{F6F14D50-EA87-43E8-AA16-03AC4883FEF3}" destId="{FE620F6C-9005-4453-8CD6-949F3A519796}" srcOrd="15" destOrd="0" presId="urn:microsoft.com/office/officeart/2005/8/layout/cycle8"/>
    <dgm:cxn modelId="{8C07B8D2-A296-477A-AF01-8816BFECF6F0}" type="presParOf" srcId="{F6F14D50-EA87-43E8-AA16-03AC4883FEF3}" destId="{7528B246-80B0-4C75-911B-FCB606D7E5BF}" srcOrd="16" destOrd="0" presId="urn:microsoft.com/office/officeart/2005/8/layout/cycle8"/>
    <dgm:cxn modelId="{17AD1EDA-A941-48ED-9A2F-7FCB44C11E5B}" type="presParOf" srcId="{F6F14D50-EA87-43E8-AA16-03AC4883FEF3}" destId="{283C71AA-2B82-4D83-A37D-EAF43A563C9B}" srcOrd="17" destOrd="0" presId="urn:microsoft.com/office/officeart/2005/8/layout/cycle8"/>
    <dgm:cxn modelId="{7BCBA67E-2B22-4CF9-BBB8-38D8E3479293}" type="presParOf" srcId="{F6F14D50-EA87-43E8-AA16-03AC4883FEF3}" destId="{A5FBD50B-512A-4236-860B-01F02F49E502}" srcOrd="18" destOrd="0" presId="urn:microsoft.com/office/officeart/2005/8/layout/cycle8"/>
    <dgm:cxn modelId="{1671E20F-CCF2-49B6-9766-695C77120B6E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</a:t>
          </a:r>
          <a:endParaRPr lang="pt-BR" dirty="0">
            <a:solidFill>
              <a:schemeClr val="bg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/>
            <a:t>D</a:t>
          </a:r>
          <a:endParaRPr lang="pt-BR" dirty="0"/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7BB7CA8B-2365-4D52-BDF4-EEDDB4FAD63F}" type="presOf" srcId="{26D5E3DC-2E45-4418-A89A-B84FFDDE1187}" destId="{A3D73EA3-7AE0-4E6E-B5AF-9AC3DB03381B}" srcOrd="1" destOrd="0" presId="urn:microsoft.com/office/officeart/2005/8/layout/cycle8"/>
    <dgm:cxn modelId="{F06BCD8E-F648-4423-99B0-8C74023579A0}" type="presOf" srcId="{BB7D3AA4-604F-4B58-9CED-765C13C55854}" destId="{957B7941-4078-4E00-A41B-03D7FC33A8D2}" srcOrd="1" destOrd="0" presId="urn:microsoft.com/office/officeart/2005/8/layout/cycle8"/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0CF0BD55-8B6A-41EA-9467-D9A0A4B1855C}" type="presOf" srcId="{98670E28-B057-4ECB-A669-5191B099F702}" destId="{66340564-59ED-4963-B041-75E36B98E95D}" srcOrd="1" destOrd="0" presId="urn:microsoft.com/office/officeart/2005/8/layout/cycle8"/>
    <dgm:cxn modelId="{7C058584-B1FC-42B1-B1A2-4C2ACC079913}" type="presOf" srcId="{BB7D3AA4-604F-4B58-9CED-765C13C55854}" destId="{B4EF6DF1-B539-4FEB-AB47-0350B435DFF1}" srcOrd="0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3284252F-DEE2-4DDE-8CF4-71FF856B520B}" type="presOf" srcId="{B3B3655E-0DD9-4458-926B-15BB1A416AEB}" destId="{DB2D0001-B0C4-4E56-A5A3-6D69F733A6B6}" srcOrd="0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36BB1323-A90A-4ADC-8959-53AEBCCF85DD}" type="presOf" srcId="{26D5E3DC-2E45-4418-A89A-B84FFDDE1187}" destId="{5B28BB99-6A05-4304-984F-E6FD8D85D59A}" srcOrd="0" destOrd="0" presId="urn:microsoft.com/office/officeart/2005/8/layout/cycle8"/>
    <dgm:cxn modelId="{5BD49001-6137-4D32-B676-EE858E1341EB}" type="presOf" srcId="{B3B3655E-0DD9-4458-926B-15BB1A416AEB}" destId="{FE620F6C-9005-4453-8CD6-949F3A519796}" srcOrd="1" destOrd="0" presId="urn:microsoft.com/office/officeart/2005/8/layout/cycle8"/>
    <dgm:cxn modelId="{0E797E12-A8BA-49CF-A7D1-A280A1425C15}" type="presOf" srcId="{98670E28-B057-4ECB-A669-5191B099F702}" destId="{BAADE447-0566-4B25-B680-3C70D622AE26}" srcOrd="0" destOrd="0" presId="urn:microsoft.com/office/officeart/2005/8/layout/cycle8"/>
    <dgm:cxn modelId="{74DB4FD0-BCBD-449E-BB6C-4AE38DFC8C2C}" type="presOf" srcId="{08BA918F-2B1D-4640-832C-BE3831CBB4CA}" destId="{F6F14D50-EA87-43E8-AA16-03AC4883FEF3}" srcOrd="0" destOrd="0" presId="urn:microsoft.com/office/officeart/2005/8/layout/cycle8"/>
    <dgm:cxn modelId="{86EF5112-577B-4507-9D03-B0BC04DEAD0C}" type="presParOf" srcId="{F6F14D50-EA87-43E8-AA16-03AC4883FEF3}" destId="{B4EF6DF1-B539-4FEB-AB47-0350B435DFF1}" srcOrd="0" destOrd="0" presId="urn:microsoft.com/office/officeart/2005/8/layout/cycle8"/>
    <dgm:cxn modelId="{E78EF51C-C2E1-4D7B-8C28-17ED70428B84}" type="presParOf" srcId="{F6F14D50-EA87-43E8-AA16-03AC4883FEF3}" destId="{CE40F151-D419-4CB6-8CAF-C22A5A68A4C7}" srcOrd="1" destOrd="0" presId="urn:microsoft.com/office/officeart/2005/8/layout/cycle8"/>
    <dgm:cxn modelId="{17E68C2C-E41B-41E8-85B1-3CDAB4A84EFC}" type="presParOf" srcId="{F6F14D50-EA87-43E8-AA16-03AC4883FEF3}" destId="{BBB311C8-5760-45CF-9323-A0B32323D795}" srcOrd="2" destOrd="0" presId="urn:microsoft.com/office/officeart/2005/8/layout/cycle8"/>
    <dgm:cxn modelId="{DF47A40B-9D9A-4B2A-B141-06D2A799AF4E}" type="presParOf" srcId="{F6F14D50-EA87-43E8-AA16-03AC4883FEF3}" destId="{957B7941-4078-4E00-A41B-03D7FC33A8D2}" srcOrd="3" destOrd="0" presId="urn:microsoft.com/office/officeart/2005/8/layout/cycle8"/>
    <dgm:cxn modelId="{8762BF84-370E-413A-9337-35DFC50D015A}" type="presParOf" srcId="{F6F14D50-EA87-43E8-AA16-03AC4883FEF3}" destId="{BAADE447-0566-4B25-B680-3C70D622AE26}" srcOrd="4" destOrd="0" presId="urn:microsoft.com/office/officeart/2005/8/layout/cycle8"/>
    <dgm:cxn modelId="{0B419719-9E29-4DD2-B57C-885AEDD3B7F0}" type="presParOf" srcId="{F6F14D50-EA87-43E8-AA16-03AC4883FEF3}" destId="{01593F3B-A275-4CEC-BB41-864DD6316521}" srcOrd="5" destOrd="0" presId="urn:microsoft.com/office/officeart/2005/8/layout/cycle8"/>
    <dgm:cxn modelId="{206B13B4-90D8-47A9-8A71-5A114500EE35}" type="presParOf" srcId="{F6F14D50-EA87-43E8-AA16-03AC4883FEF3}" destId="{1F217464-660A-4EF2-9AD7-EBD2BD4726CE}" srcOrd="6" destOrd="0" presId="urn:microsoft.com/office/officeart/2005/8/layout/cycle8"/>
    <dgm:cxn modelId="{B77231D8-8253-43F5-9C03-ADF24F12F6B4}" type="presParOf" srcId="{F6F14D50-EA87-43E8-AA16-03AC4883FEF3}" destId="{66340564-59ED-4963-B041-75E36B98E95D}" srcOrd="7" destOrd="0" presId="urn:microsoft.com/office/officeart/2005/8/layout/cycle8"/>
    <dgm:cxn modelId="{08CBD227-F7C7-4C3F-9868-B6DF1BF80F45}" type="presParOf" srcId="{F6F14D50-EA87-43E8-AA16-03AC4883FEF3}" destId="{5B28BB99-6A05-4304-984F-E6FD8D85D59A}" srcOrd="8" destOrd="0" presId="urn:microsoft.com/office/officeart/2005/8/layout/cycle8"/>
    <dgm:cxn modelId="{2EEEE87D-421F-4926-87B2-37A801D56722}" type="presParOf" srcId="{F6F14D50-EA87-43E8-AA16-03AC4883FEF3}" destId="{FECD643C-CE01-4C3E-A64E-1EF1F9F7E450}" srcOrd="9" destOrd="0" presId="urn:microsoft.com/office/officeart/2005/8/layout/cycle8"/>
    <dgm:cxn modelId="{EE8FE2C2-9CAD-4C56-8BE5-EC5BB3553C20}" type="presParOf" srcId="{F6F14D50-EA87-43E8-AA16-03AC4883FEF3}" destId="{F79C7ECD-BA4F-4FEA-8CA1-B991057D5FDA}" srcOrd="10" destOrd="0" presId="urn:microsoft.com/office/officeart/2005/8/layout/cycle8"/>
    <dgm:cxn modelId="{89C120A5-6A06-4AB0-BFC0-659DC50C07B1}" type="presParOf" srcId="{F6F14D50-EA87-43E8-AA16-03AC4883FEF3}" destId="{A3D73EA3-7AE0-4E6E-B5AF-9AC3DB03381B}" srcOrd="11" destOrd="0" presId="urn:microsoft.com/office/officeart/2005/8/layout/cycle8"/>
    <dgm:cxn modelId="{E53AEF36-D0DB-4432-BB8A-9C0E28A77284}" type="presParOf" srcId="{F6F14D50-EA87-43E8-AA16-03AC4883FEF3}" destId="{DB2D0001-B0C4-4E56-A5A3-6D69F733A6B6}" srcOrd="12" destOrd="0" presId="urn:microsoft.com/office/officeart/2005/8/layout/cycle8"/>
    <dgm:cxn modelId="{2000D941-CF93-4C92-990C-8E929FB88AEB}" type="presParOf" srcId="{F6F14D50-EA87-43E8-AA16-03AC4883FEF3}" destId="{67E26A20-6153-43E4-AFD6-A6F5F064BBE9}" srcOrd="13" destOrd="0" presId="urn:microsoft.com/office/officeart/2005/8/layout/cycle8"/>
    <dgm:cxn modelId="{975C8B9A-10BB-4CF1-BC7B-0EC81D66988F}" type="presParOf" srcId="{F6F14D50-EA87-43E8-AA16-03AC4883FEF3}" destId="{8860096F-ECB1-46DE-81A7-913DA3D9EB6E}" srcOrd="14" destOrd="0" presId="urn:microsoft.com/office/officeart/2005/8/layout/cycle8"/>
    <dgm:cxn modelId="{B2A0E0BD-5C79-4509-9879-56F0F3AD33FE}" type="presParOf" srcId="{F6F14D50-EA87-43E8-AA16-03AC4883FEF3}" destId="{FE620F6C-9005-4453-8CD6-949F3A519796}" srcOrd="15" destOrd="0" presId="urn:microsoft.com/office/officeart/2005/8/layout/cycle8"/>
    <dgm:cxn modelId="{D10E4C71-5A74-43BE-941F-96DCCB9F4B0C}" type="presParOf" srcId="{F6F14D50-EA87-43E8-AA16-03AC4883FEF3}" destId="{7528B246-80B0-4C75-911B-FCB606D7E5BF}" srcOrd="16" destOrd="0" presId="urn:microsoft.com/office/officeart/2005/8/layout/cycle8"/>
    <dgm:cxn modelId="{81A1884A-D33C-4026-B61B-3D344771D378}" type="presParOf" srcId="{F6F14D50-EA87-43E8-AA16-03AC4883FEF3}" destId="{283C71AA-2B82-4D83-A37D-EAF43A563C9B}" srcOrd="17" destOrd="0" presId="urn:microsoft.com/office/officeart/2005/8/layout/cycle8"/>
    <dgm:cxn modelId="{98B09ADF-0C18-462E-8A63-656D1D485EE5}" type="presParOf" srcId="{F6F14D50-EA87-43E8-AA16-03AC4883FEF3}" destId="{A5FBD50B-512A-4236-860B-01F02F49E502}" srcOrd="18" destOrd="0" presId="urn:microsoft.com/office/officeart/2005/8/layout/cycle8"/>
    <dgm:cxn modelId="{F6403F9F-60BB-495A-808F-D68380D881C8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</a:t>
          </a:r>
          <a:endParaRPr lang="pt-BR" dirty="0">
            <a:solidFill>
              <a:schemeClr val="bg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850D81A9-B9D2-4619-AE9E-46A47D3F3F86}" type="presOf" srcId="{B3B3655E-0DD9-4458-926B-15BB1A416AEB}" destId="{DB2D0001-B0C4-4E56-A5A3-6D69F733A6B6}" srcOrd="0" destOrd="0" presId="urn:microsoft.com/office/officeart/2005/8/layout/cycle8"/>
    <dgm:cxn modelId="{CF783859-CDBA-4A03-AA82-6564414709E0}" type="presOf" srcId="{26D5E3DC-2E45-4418-A89A-B84FFDDE1187}" destId="{5B28BB99-6A05-4304-984F-E6FD8D85D59A}" srcOrd="0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16C107E2-4046-4B9C-89F4-29336BD3E595}" type="presOf" srcId="{98670E28-B057-4ECB-A669-5191B099F702}" destId="{BAADE447-0566-4B25-B680-3C70D622AE26}" srcOrd="0" destOrd="0" presId="urn:microsoft.com/office/officeart/2005/8/layout/cycle8"/>
    <dgm:cxn modelId="{FDEBD3FD-9AAA-4E19-A470-005947E6CAEA}" type="presOf" srcId="{B3B3655E-0DD9-4458-926B-15BB1A416AEB}" destId="{FE620F6C-9005-4453-8CD6-949F3A519796}" srcOrd="1" destOrd="0" presId="urn:microsoft.com/office/officeart/2005/8/layout/cycle8"/>
    <dgm:cxn modelId="{E92272CC-4D9F-4ED4-B256-255CCBF5553F}" type="presOf" srcId="{BB7D3AA4-604F-4B58-9CED-765C13C55854}" destId="{957B7941-4078-4E00-A41B-03D7FC33A8D2}" srcOrd="1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7F60B61C-762B-42B6-A674-8C2E82A9FE13}" type="presOf" srcId="{98670E28-B057-4ECB-A669-5191B099F702}" destId="{66340564-59ED-4963-B041-75E36B98E95D}" srcOrd="1" destOrd="0" presId="urn:microsoft.com/office/officeart/2005/8/layout/cycle8"/>
    <dgm:cxn modelId="{B6373E6C-1F34-497C-8927-9730512C9509}" type="presOf" srcId="{BB7D3AA4-604F-4B58-9CED-765C13C55854}" destId="{B4EF6DF1-B539-4FEB-AB47-0350B435DFF1}" srcOrd="0" destOrd="0" presId="urn:microsoft.com/office/officeart/2005/8/layout/cycle8"/>
    <dgm:cxn modelId="{90486EB1-E6BB-4033-B984-7FCC490BD19B}" type="presOf" srcId="{08BA918F-2B1D-4640-832C-BE3831CBB4CA}" destId="{F6F14D50-EA87-43E8-AA16-03AC4883FEF3}" srcOrd="0" destOrd="0" presId="urn:microsoft.com/office/officeart/2005/8/layout/cycle8"/>
    <dgm:cxn modelId="{E9786FD8-490F-48B5-832E-0F594B6AB99A}" type="presOf" srcId="{26D5E3DC-2E45-4418-A89A-B84FFDDE1187}" destId="{A3D73EA3-7AE0-4E6E-B5AF-9AC3DB03381B}" srcOrd="1" destOrd="0" presId="urn:microsoft.com/office/officeart/2005/8/layout/cycle8"/>
    <dgm:cxn modelId="{EE05835F-8237-4EF2-AD97-9A1339408635}" type="presParOf" srcId="{F6F14D50-EA87-43E8-AA16-03AC4883FEF3}" destId="{B4EF6DF1-B539-4FEB-AB47-0350B435DFF1}" srcOrd="0" destOrd="0" presId="urn:microsoft.com/office/officeart/2005/8/layout/cycle8"/>
    <dgm:cxn modelId="{8A867959-8F76-4624-B2BE-6F08FF641A93}" type="presParOf" srcId="{F6F14D50-EA87-43E8-AA16-03AC4883FEF3}" destId="{CE40F151-D419-4CB6-8CAF-C22A5A68A4C7}" srcOrd="1" destOrd="0" presId="urn:microsoft.com/office/officeart/2005/8/layout/cycle8"/>
    <dgm:cxn modelId="{C12B5DF8-9014-42B7-AFAA-8B43E50379D9}" type="presParOf" srcId="{F6F14D50-EA87-43E8-AA16-03AC4883FEF3}" destId="{BBB311C8-5760-45CF-9323-A0B32323D795}" srcOrd="2" destOrd="0" presId="urn:microsoft.com/office/officeart/2005/8/layout/cycle8"/>
    <dgm:cxn modelId="{41FCA2C1-11BB-44AF-817B-989DFAE4292E}" type="presParOf" srcId="{F6F14D50-EA87-43E8-AA16-03AC4883FEF3}" destId="{957B7941-4078-4E00-A41B-03D7FC33A8D2}" srcOrd="3" destOrd="0" presId="urn:microsoft.com/office/officeart/2005/8/layout/cycle8"/>
    <dgm:cxn modelId="{5812DB4E-CDBC-4E85-A5FE-27AB9DB8A1F4}" type="presParOf" srcId="{F6F14D50-EA87-43E8-AA16-03AC4883FEF3}" destId="{BAADE447-0566-4B25-B680-3C70D622AE26}" srcOrd="4" destOrd="0" presId="urn:microsoft.com/office/officeart/2005/8/layout/cycle8"/>
    <dgm:cxn modelId="{5A23DF1A-D191-4806-A719-87B48CCE9A95}" type="presParOf" srcId="{F6F14D50-EA87-43E8-AA16-03AC4883FEF3}" destId="{01593F3B-A275-4CEC-BB41-864DD6316521}" srcOrd="5" destOrd="0" presId="urn:microsoft.com/office/officeart/2005/8/layout/cycle8"/>
    <dgm:cxn modelId="{B130C796-048D-47FC-B99A-476819D1BC1C}" type="presParOf" srcId="{F6F14D50-EA87-43E8-AA16-03AC4883FEF3}" destId="{1F217464-660A-4EF2-9AD7-EBD2BD4726CE}" srcOrd="6" destOrd="0" presId="urn:microsoft.com/office/officeart/2005/8/layout/cycle8"/>
    <dgm:cxn modelId="{A24AC8F5-E2E8-4BB3-9241-85805AFFE904}" type="presParOf" srcId="{F6F14D50-EA87-43E8-AA16-03AC4883FEF3}" destId="{66340564-59ED-4963-B041-75E36B98E95D}" srcOrd="7" destOrd="0" presId="urn:microsoft.com/office/officeart/2005/8/layout/cycle8"/>
    <dgm:cxn modelId="{3CFFC0B5-3AA5-4891-A30B-EBC5040E657D}" type="presParOf" srcId="{F6F14D50-EA87-43E8-AA16-03AC4883FEF3}" destId="{5B28BB99-6A05-4304-984F-E6FD8D85D59A}" srcOrd="8" destOrd="0" presId="urn:microsoft.com/office/officeart/2005/8/layout/cycle8"/>
    <dgm:cxn modelId="{554E0EDE-E7BF-4043-88FB-237F9BDEF23E}" type="presParOf" srcId="{F6F14D50-EA87-43E8-AA16-03AC4883FEF3}" destId="{FECD643C-CE01-4C3E-A64E-1EF1F9F7E450}" srcOrd="9" destOrd="0" presId="urn:microsoft.com/office/officeart/2005/8/layout/cycle8"/>
    <dgm:cxn modelId="{6D72C058-803F-40CE-8076-CEDDC2CC1AB1}" type="presParOf" srcId="{F6F14D50-EA87-43E8-AA16-03AC4883FEF3}" destId="{F79C7ECD-BA4F-4FEA-8CA1-B991057D5FDA}" srcOrd="10" destOrd="0" presId="urn:microsoft.com/office/officeart/2005/8/layout/cycle8"/>
    <dgm:cxn modelId="{9BEC35B1-E080-42F8-B72F-5B6E36956B2E}" type="presParOf" srcId="{F6F14D50-EA87-43E8-AA16-03AC4883FEF3}" destId="{A3D73EA3-7AE0-4E6E-B5AF-9AC3DB03381B}" srcOrd="11" destOrd="0" presId="urn:microsoft.com/office/officeart/2005/8/layout/cycle8"/>
    <dgm:cxn modelId="{A9FCE9BD-47E1-48B7-873E-11484A137200}" type="presParOf" srcId="{F6F14D50-EA87-43E8-AA16-03AC4883FEF3}" destId="{DB2D0001-B0C4-4E56-A5A3-6D69F733A6B6}" srcOrd="12" destOrd="0" presId="urn:microsoft.com/office/officeart/2005/8/layout/cycle8"/>
    <dgm:cxn modelId="{507D4A18-1B84-4456-8D0F-8C6F13C07D18}" type="presParOf" srcId="{F6F14D50-EA87-43E8-AA16-03AC4883FEF3}" destId="{67E26A20-6153-43E4-AFD6-A6F5F064BBE9}" srcOrd="13" destOrd="0" presId="urn:microsoft.com/office/officeart/2005/8/layout/cycle8"/>
    <dgm:cxn modelId="{8E409F1B-5575-4E0F-A899-0E36F0E7D5C4}" type="presParOf" srcId="{F6F14D50-EA87-43E8-AA16-03AC4883FEF3}" destId="{8860096F-ECB1-46DE-81A7-913DA3D9EB6E}" srcOrd="14" destOrd="0" presId="urn:microsoft.com/office/officeart/2005/8/layout/cycle8"/>
    <dgm:cxn modelId="{52C3C246-FCA5-45B2-9BB3-F19529ECE8BE}" type="presParOf" srcId="{F6F14D50-EA87-43E8-AA16-03AC4883FEF3}" destId="{FE620F6C-9005-4453-8CD6-949F3A519796}" srcOrd="15" destOrd="0" presId="urn:microsoft.com/office/officeart/2005/8/layout/cycle8"/>
    <dgm:cxn modelId="{B69CE619-5496-4411-9F0F-230F8F2C8004}" type="presParOf" srcId="{F6F14D50-EA87-43E8-AA16-03AC4883FEF3}" destId="{7528B246-80B0-4C75-911B-FCB606D7E5BF}" srcOrd="16" destOrd="0" presId="urn:microsoft.com/office/officeart/2005/8/layout/cycle8"/>
    <dgm:cxn modelId="{B66A26F9-BC51-4F52-89D8-F7690E0DB96D}" type="presParOf" srcId="{F6F14D50-EA87-43E8-AA16-03AC4883FEF3}" destId="{283C71AA-2B82-4D83-A37D-EAF43A563C9B}" srcOrd="17" destOrd="0" presId="urn:microsoft.com/office/officeart/2005/8/layout/cycle8"/>
    <dgm:cxn modelId="{56330ABC-A3D2-478B-8961-68E3DDAC0B2D}" type="presParOf" srcId="{F6F14D50-EA87-43E8-AA16-03AC4883FEF3}" destId="{A5FBD50B-512A-4236-860B-01F02F49E502}" srcOrd="18" destOrd="0" presId="urn:microsoft.com/office/officeart/2005/8/layout/cycle8"/>
    <dgm:cxn modelId="{544378D2-16A8-4429-8FF0-71538C22502E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</a:t>
          </a:r>
          <a:endParaRPr lang="pt-BR" dirty="0">
            <a:solidFill>
              <a:schemeClr val="tx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350927F4-730A-46D0-B48F-8E8BAA2F52BC}" type="presOf" srcId="{B3B3655E-0DD9-4458-926B-15BB1A416AEB}" destId="{FE620F6C-9005-4453-8CD6-949F3A519796}" srcOrd="1" destOrd="0" presId="urn:microsoft.com/office/officeart/2005/8/layout/cycle8"/>
    <dgm:cxn modelId="{03053B39-A21A-47A1-A8E5-3027AA7C1603}" type="presOf" srcId="{BB7D3AA4-604F-4B58-9CED-765C13C55854}" destId="{957B7941-4078-4E00-A41B-03D7FC33A8D2}" srcOrd="1" destOrd="0" presId="urn:microsoft.com/office/officeart/2005/8/layout/cycle8"/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7CF3A123-9756-4592-B8DC-81E027B42A46}" type="presOf" srcId="{B3B3655E-0DD9-4458-926B-15BB1A416AEB}" destId="{DB2D0001-B0C4-4E56-A5A3-6D69F733A6B6}" srcOrd="0" destOrd="0" presId="urn:microsoft.com/office/officeart/2005/8/layout/cycle8"/>
    <dgm:cxn modelId="{FF0C964E-B309-42A4-8225-DA8CF40B1348}" type="presOf" srcId="{98670E28-B057-4ECB-A669-5191B099F702}" destId="{66340564-59ED-4963-B041-75E36B98E95D}" srcOrd="1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88B184DD-9492-4410-AA5C-C4A7F6852815}" type="presOf" srcId="{26D5E3DC-2E45-4418-A89A-B84FFDDE1187}" destId="{A3D73EA3-7AE0-4E6E-B5AF-9AC3DB03381B}" srcOrd="1" destOrd="0" presId="urn:microsoft.com/office/officeart/2005/8/layout/cycle8"/>
    <dgm:cxn modelId="{019F06C5-FF29-4999-B48E-61E85E1C3424}" type="presOf" srcId="{BB7D3AA4-604F-4B58-9CED-765C13C55854}" destId="{B4EF6DF1-B539-4FEB-AB47-0350B435DFF1}" srcOrd="0" destOrd="0" presId="urn:microsoft.com/office/officeart/2005/8/layout/cycle8"/>
    <dgm:cxn modelId="{9F887989-F7DA-42D5-8A64-1C6C660A14E7}" type="presOf" srcId="{26D5E3DC-2E45-4418-A89A-B84FFDDE1187}" destId="{5B28BB99-6A05-4304-984F-E6FD8D85D59A}" srcOrd="0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C754B106-F8CA-4AB4-961C-26441B152C7B}" type="presOf" srcId="{08BA918F-2B1D-4640-832C-BE3831CBB4CA}" destId="{F6F14D50-EA87-43E8-AA16-03AC4883FEF3}" srcOrd="0" destOrd="0" presId="urn:microsoft.com/office/officeart/2005/8/layout/cycle8"/>
    <dgm:cxn modelId="{9D9F5B94-5D37-49A7-9D12-56932858B55B}" type="presOf" srcId="{98670E28-B057-4ECB-A669-5191B099F702}" destId="{BAADE447-0566-4B25-B680-3C70D622AE26}" srcOrd="0" destOrd="0" presId="urn:microsoft.com/office/officeart/2005/8/layout/cycle8"/>
    <dgm:cxn modelId="{865327C0-137D-4C45-885A-3E580EAA1269}" type="presParOf" srcId="{F6F14D50-EA87-43E8-AA16-03AC4883FEF3}" destId="{B4EF6DF1-B539-4FEB-AB47-0350B435DFF1}" srcOrd="0" destOrd="0" presId="urn:microsoft.com/office/officeart/2005/8/layout/cycle8"/>
    <dgm:cxn modelId="{B7100C71-A176-4442-A803-DFCBAEFA1CED}" type="presParOf" srcId="{F6F14D50-EA87-43E8-AA16-03AC4883FEF3}" destId="{CE40F151-D419-4CB6-8CAF-C22A5A68A4C7}" srcOrd="1" destOrd="0" presId="urn:microsoft.com/office/officeart/2005/8/layout/cycle8"/>
    <dgm:cxn modelId="{DF1A7DE3-2E93-435B-AEE0-39C31C571912}" type="presParOf" srcId="{F6F14D50-EA87-43E8-AA16-03AC4883FEF3}" destId="{BBB311C8-5760-45CF-9323-A0B32323D795}" srcOrd="2" destOrd="0" presId="urn:microsoft.com/office/officeart/2005/8/layout/cycle8"/>
    <dgm:cxn modelId="{C740705D-B9F6-4ECA-BAE0-42044AEC433F}" type="presParOf" srcId="{F6F14D50-EA87-43E8-AA16-03AC4883FEF3}" destId="{957B7941-4078-4E00-A41B-03D7FC33A8D2}" srcOrd="3" destOrd="0" presId="urn:microsoft.com/office/officeart/2005/8/layout/cycle8"/>
    <dgm:cxn modelId="{B073FBDB-EA20-4D2A-A15D-96F7156E05BF}" type="presParOf" srcId="{F6F14D50-EA87-43E8-AA16-03AC4883FEF3}" destId="{BAADE447-0566-4B25-B680-3C70D622AE26}" srcOrd="4" destOrd="0" presId="urn:microsoft.com/office/officeart/2005/8/layout/cycle8"/>
    <dgm:cxn modelId="{DC010277-BA79-4AB1-8430-A6AFC99FECE4}" type="presParOf" srcId="{F6F14D50-EA87-43E8-AA16-03AC4883FEF3}" destId="{01593F3B-A275-4CEC-BB41-864DD6316521}" srcOrd="5" destOrd="0" presId="urn:microsoft.com/office/officeart/2005/8/layout/cycle8"/>
    <dgm:cxn modelId="{3BB4AAD1-F307-4491-957B-B71A2AD63DD5}" type="presParOf" srcId="{F6F14D50-EA87-43E8-AA16-03AC4883FEF3}" destId="{1F217464-660A-4EF2-9AD7-EBD2BD4726CE}" srcOrd="6" destOrd="0" presId="urn:microsoft.com/office/officeart/2005/8/layout/cycle8"/>
    <dgm:cxn modelId="{54A06F1B-913B-4660-98AC-9E3D0BA1173C}" type="presParOf" srcId="{F6F14D50-EA87-43E8-AA16-03AC4883FEF3}" destId="{66340564-59ED-4963-B041-75E36B98E95D}" srcOrd="7" destOrd="0" presId="urn:microsoft.com/office/officeart/2005/8/layout/cycle8"/>
    <dgm:cxn modelId="{10F12346-9533-4A9D-AA4C-14BCA2692ABA}" type="presParOf" srcId="{F6F14D50-EA87-43E8-AA16-03AC4883FEF3}" destId="{5B28BB99-6A05-4304-984F-E6FD8D85D59A}" srcOrd="8" destOrd="0" presId="urn:microsoft.com/office/officeart/2005/8/layout/cycle8"/>
    <dgm:cxn modelId="{35AB1D15-43DA-4AC8-9339-06818EE6F5A5}" type="presParOf" srcId="{F6F14D50-EA87-43E8-AA16-03AC4883FEF3}" destId="{FECD643C-CE01-4C3E-A64E-1EF1F9F7E450}" srcOrd="9" destOrd="0" presId="urn:microsoft.com/office/officeart/2005/8/layout/cycle8"/>
    <dgm:cxn modelId="{339234C5-3665-4298-85F6-D88C1672B5E2}" type="presParOf" srcId="{F6F14D50-EA87-43E8-AA16-03AC4883FEF3}" destId="{F79C7ECD-BA4F-4FEA-8CA1-B991057D5FDA}" srcOrd="10" destOrd="0" presId="urn:microsoft.com/office/officeart/2005/8/layout/cycle8"/>
    <dgm:cxn modelId="{A1ECAA90-90DA-4692-92E9-C62A7697AEEC}" type="presParOf" srcId="{F6F14D50-EA87-43E8-AA16-03AC4883FEF3}" destId="{A3D73EA3-7AE0-4E6E-B5AF-9AC3DB03381B}" srcOrd="11" destOrd="0" presId="urn:microsoft.com/office/officeart/2005/8/layout/cycle8"/>
    <dgm:cxn modelId="{8FE7002A-EF21-403C-9270-72DAEEC6A143}" type="presParOf" srcId="{F6F14D50-EA87-43E8-AA16-03AC4883FEF3}" destId="{DB2D0001-B0C4-4E56-A5A3-6D69F733A6B6}" srcOrd="12" destOrd="0" presId="urn:microsoft.com/office/officeart/2005/8/layout/cycle8"/>
    <dgm:cxn modelId="{BD974456-81DB-41B7-8D79-F2E90D18813D}" type="presParOf" srcId="{F6F14D50-EA87-43E8-AA16-03AC4883FEF3}" destId="{67E26A20-6153-43E4-AFD6-A6F5F064BBE9}" srcOrd="13" destOrd="0" presId="urn:microsoft.com/office/officeart/2005/8/layout/cycle8"/>
    <dgm:cxn modelId="{55B5FE73-9610-4275-A8E8-2502BD655145}" type="presParOf" srcId="{F6F14D50-EA87-43E8-AA16-03AC4883FEF3}" destId="{8860096F-ECB1-46DE-81A7-913DA3D9EB6E}" srcOrd="14" destOrd="0" presId="urn:microsoft.com/office/officeart/2005/8/layout/cycle8"/>
    <dgm:cxn modelId="{57D51A7D-9DF5-41BE-9E6A-168402F2C9C6}" type="presParOf" srcId="{F6F14D50-EA87-43E8-AA16-03AC4883FEF3}" destId="{FE620F6C-9005-4453-8CD6-949F3A519796}" srcOrd="15" destOrd="0" presId="urn:microsoft.com/office/officeart/2005/8/layout/cycle8"/>
    <dgm:cxn modelId="{E83C3589-4D80-4923-95DC-422FF8A5BAD9}" type="presParOf" srcId="{F6F14D50-EA87-43E8-AA16-03AC4883FEF3}" destId="{7528B246-80B0-4C75-911B-FCB606D7E5BF}" srcOrd="16" destOrd="0" presId="urn:microsoft.com/office/officeart/2005/8/layout/cycle8"/>
    <dgm:cxn modelId="{7F90B714-1121-4D84-8252-170965304203}" type="presParOf" srcId="{F6F14D50-EA87-43E8-AA16-03AC4883FEF3}" destId="{283C71AA-2B82-4D83-A37D-EAF43A563C9B}" srcOrd="17" destOrd="0" presId="urn:microsoft.com/office/officeart/2005/8/layout/cycle8"/>
    <dgm:cxn modelId="{242CDA69-9E51-405A-AEBC-D5F204F6BC40}" type="presParOf" srcId="{F6F14D50-EA87-43E8-AA16-03AC4883FEF3}" destId="{A5FBD50B-512A-4236-860B-01F02F49E502}" srcOrd="18" destOrd="0" presId="urn:microsoft.com/office/officeart/2005/8/layout/cycle8"/>
    <dgm:cxn modelId="{12F06D25-DB57-4035-8628-4B17B8F2B7B8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</a:t>
          </a:r>
          <a:endParaRPr lang="pt-BR" dirty="0">
            <a:solidFill>
              <a:schemeClr val="tx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</a:t>
          </a:r>
          <a:endParaRPr lang="pt-BR" dirty="0">
            <a:solidFill>
              <a:schemeClr val="tx1"/>
            </a:solidFill>
          </a:endParaRPr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0B3D9C62-4E56-4720-AFA7-47EE1B207845}" type="presOf" srcId="{BB7D3AA4-604F-4B58-9CED-765C13C55854}" destId="{B4EF6DF1-B539-4FEB-AB47-0350B435DFF1}" srcOrd="0" destOrd="0" presId="urn:microsoft.com/office/officeart/2005/8/layout/cycle8"/>
    <dgm:cxn modelId="{47D812BD-99FF-4547-BD4F-F03BB8CE5A3B}" type="presOf" srcId="{98670E28-B057-4ECB-A669-5191B099F702}" destId="{66340564-59ED-4963-B041-75E36B98E95D}" srcOrd="1" destOrd="0" presId="urn:microsoft.com/office/officeart/2005/8/layout/cycle8"/>
    <dgm:cxn modelId="{F9B835C3-6B91-46C2-B0E1-5505FA72A868}" type="presOf" srcId="{BB7D3AA4-604F-4B58-9CED-765C13C55854}" destId="{957B7941-4078-4E00-A41B-03D7FC33A8D2}" srcOrd="1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B7C95F76-799D-4838-905E-750CBEEE186B}" type="presOf" srcId="{26D5E3DC-2E45-4418-A89A-B84FFDDE1187}" destId="{5B28BB99-6A05-4304-984F-E6FD8D85D59A}" srcOrd="0" destOrd="0" presId="urn:microsoft.com/office/officeart/2005/8/layout/cycle8"/>
    <dgm:cxn modelId="{3FC4EE01-BFF7-4D12-B9D7-72B88A05674F}" type="presOf" srcId="{B3B3655E-0DD9-4458-926B-15BB1A416AEB}" destId="{FE620F6C-9005-4453-8CD6-949F3A519796}" srcOrd="1" destOrd="0" presId="urn:microsoft.com/office/officeart/2005/8/layout/cycle8"/>
    <dgm:cxn modelId="{92D09CB8-F778-49DD-A502-0C79AAC5949E}" type="presOf" srcId="{08BA918F-2B1D-4640-832C-BE3831CBB4CA}" destId="{F6F14D50-EA87-43E8-AA16-03AC4883FEF3}" srcOrd="0" destOrd="0" presId="urn:microsoft.com/office/officeart/2005/8/layout/cycle8"/>
    <dgm:cxn modelId="{8C1CF71B-5980-436C-B07E-85A6CB41B594}" type="presOf" srcId="{26D5E3DC-2E45-4418-A89A-B84FFDDE1187}" destId="{A3D73EA3-7AE0-4E6E-B5AF-9AC3DB03381B}" srcOrd="1" destOrd="0" presId="urn:microsoft.com/office/officeart/2005/8/layout/cycle8"/>
    <dgm:cxn modelId="{7EA9E91A-E0CE-4202-AF04-B1A42E0842E3}" type="presOf" srcId="{98670E28-B057-4ECB-A669-5191B099F702}" destId="{BAADE447-0566-4B25-B680-3C70D622AE26}" srcOrd="0" destOrd="0" presId="urn:microsoft.com/office/officeart/2005/8/layout/cycle8"/>
    <dgm:cxn modelId="{76430E04-56F0-4EB7-89FA-3EBD052C114B}" type="presOf" srcId="{B3B3655E-0DD9-4458-926B-15BB1A416AEB}" destId="{DB2D0001-B0C4-4E56-A5A3-6D69F733A6B6}" srcOrd="0" destOrd="0" presId="urn:microsoft.com/office/officeart/2005/8/layout/cycle8"/>
    <dgm:cxn modelId="{FB8EF5DA-2C30-4F2C-8885-1A8B4B4E5593}" type="presParOf" srcId="{F6F14D50-EA87-43E8-AA16-03AC4883FEF3}" destId="{B4EF6DF1-B539-4FEB-AB47-0350B435DFF1}" srcOrd="0" destOrd="0" presId="urn:microsoft.com/office/officeart/2005/8/layout/cycle8"/>
    <dgm:cxn modelId="{F2ECB4CE-E389-4FCF-837E-6C3EC49712B8}" type="presParOf" srcId="{F6F14D50-EA87-43E8-AA16-03AC4883FEF3}" destId="{CE40F151-D419-4CB6-8CAF-C22A5A68A4C7}" srcOrd="1" destOrd="0" presId="urn:microsoft.com/office/officeart/2005/8/layout/cycle8"/>
    <dgm:cxn modelId="{C0815475-3376-47AD-A146-608668F2D0D4}" type="presParOf" srcId="{F6F14D50-EA87-43E8-AA16-03AC4883FEF3}" destId="{BBB311C8-5760-45CF-9323-A0B32323D795}" srcOrd="2" destOrd="0" presId="urn:microsoft.com/office/officeart/2005/8/layout/cycle8"/>
    <dgm:cxn modelId="{49AF64A0-DE65-41E6-83C6-2DF6A52F01DE}" type="presParOf" srcId="{F6F14D50-EA87-43E8-AA16-03AC4883FEF3}" destId="{957B7941-4078-4E00-A41B-03D7FC33A8D2}" srcOrd="3" destOrd="0" presId="urn:microsoft.com/office/officeart/2005/8/layout/cycle8"/>
    <dgm:cxn modelId="{08F4E6EF-02A6-4E97-867B-3BDDCA020D74}" type="presParOf" srcId="{F6F14D50-EA87-43E8-AA16-03AC4883FEF3}" destId="{BAADE447-0566-4B25-B680-3C70D622AE26}" srcOrd="4" destOrd="0" presId="urn:microsoft.com/office/officeart/2005/8/layout/cycle8"/>
    <dgm:cxn modelId="{B5D77DCE-173A-4C98-8856-853605FEB91B}" type="presParOf" srcId="{F6F14D50-EA87-43E8-AA16-03AC4883FEF3}" destId="{01593F3B-A275-4CEC-BB41-864DD6316521}" srcOrd="5" destOrd="0" presId="urn:microsoft.com/office/officeart/2005/8/layout/cycle8"/>
    <dgm:cxn modelId="{F16FBF99-2511-41E5-BBBF-691A3DE08B98}" type="presParOf" srcId="{F6F14D50-EA87-43E8-AA16-03AC4883FEF3}" destId="{1F217464-660A-4EF2-9AD7-EBD2BD4726CE}" srcOrd="6" destOrd="0" presId="urn:microsoft.com/office/officeart/2005/8/layout/cycle8"/>
    <dgm:cxn modelId="{33432D74-E1FA-49B5-B4B4-8CB6CC7D50AB}" type="presParOf" srcId="{F6F14D50-EA87-43E8-AA16-03AC4883FEF3}" destId="{66340564-59ED-4963-B041-75E36B98E95D}" srcOrd="7" destOrd="0" presId="urn:microsoft.com/office/officeart/2005/8/layout/cycle8"/>
    <dgm:cxn modelId="{E59698C8-B44B-4411-9097-E84CBD6930CA}" type="presParOf" srcId="{F6F14D50-EA87-43E8-AA16-03AC4883FEF3}" destId="{5B28BB99-6A05-4304-984F-E6FD8D85D59A}" srcOrd="8" destOrd="0" presId="urn:microsoft.com/office/officeart/2005/8/layout/cycle8"/>
    <dgm:cxn modelId="{80FB7A46-74BA-4D0E-99CD-BD18E2B66E3B}" type="presParOf" srcId="{F6F14D50-EA87-43E8-AA16-03AC4883FEF3}" destId="{FECD643C-CE01-4C3E-A64E-1EF1F9F7E450}" srcOrd="9" destOrd="0" presId="urn:microsoft.com/office/officeart/2005/8/layout/cycle8"/>
    <dgm:cxn modelId="{52AA8E13-684B-4E35-A282-7F80A42E239B}" type="presParOf" srcId="{F6F14D50-EA87-43E8-AA16-03AC4883FEF3}" destId="{F79C7ECD-BA4F-4FEA-8CA1-B991057D5FDA}" srcOrd="10" destOrd="0" presId="urn:microsoft.com/office/officeart/2005/8/layout/cycle8"/>
    <dgm:cxn modelId="{74A04529-EDDE-4AA9-AF98-CA880448E735}" type="presParOf" srcId="{F6F14D50-EA87-43E8-AA16-03AC4883FEF3}" destId="{A3D73EA3-7AE0-4E6E-B5AF-9AC3DB03381B}" srcOrd="11" destOrd="0" presId="urn:microsoft.com/office/officeart/2005/8/layout/cycle8"/>
    <dgm:cxn modelId="{5820FB70-466B-4143-9AB4-F9D53A9CCE51}" type="presParOf" srcId="{F6F14D50-EA87-43E8-AA16-03AC4883FEF3}" destId="{DB2D0001-B0C4-4E56-A5A3-6D69F733A6B6}" srcOrd="12" destOrd="0" presId="urn:microsoft.com/office/officeart/2005/8/layout/cycle8"/>
    <dgm:cxn modelId="{A7948B26-12B7-4291-9B2F-997AC23B6B30}" type="presParOf" srcId="{F6F14D50-EA87-43E8-AA16-03AC4883FEF3}" destId="{67E26A20-6153-43E4-AFD6-A6F5F064BBE9}" srcOrd="13" destOrd="0" presId="urn:microsoft.com/office/officeart/2005/8/layout/cycle8"/>
    <dgm:cxn modelId="{FC4E419A-70EC-4378-8A8E-50853EAE33DA}" type="presParOf" srcId="{F6F14D50-EA87-43E8-AA16-03AC4883FEF3}" destId="{8860096F-ECB1-46DE-81A7-913DA3D9EB6E}" srcOrd="14" destOrd="0" presId="urn:microsoft.com/office/officeart/2005/8/layout/cycle8"/>
    <dgm:cxn modelId="{DCD270AF-63E7-49F0-AB63-14F1264047D8}" type="presParOf" srcId="{F6F14D50-EA87-43E8-AA16-03AC4883FEF3}" destId="{FE620F6C-9005-4453-8CD6-949F3A519796}" srcOrd="15" destOrd="0" presId="urn:microsoft.com/office/officeart/2005/8/layout/cycle8"/>
    <dgm:cxn modelId="{C20F2617-C390-4DDD-B15C-EED1FDEE32B8}" type="presParOf" srcId="{F6F14D50-EA87-43E8-AA16-03AC4883FEF3}" destId="{7528B246-80B0-4C75-911B-FCB606D7E5BF}" srcOrd="16" destOrd="0" presId="urn:microsoft.com/office/officeart/2005/8/layout/cycle8"/>
    <dgm:cxn modelId="{ABE36B26-7DB5-430B-B2E5-4C4C68DD1A31}" type="presParOf" srcId="{F6F14D50-EA87-43E8-AA16-03AC4883FEF3}" destId="{283C71AA-2B82-4D83-A37D-EAF43A563C9B}" srcOrd="17" destOrd="0" presId="urn:microsoft.com/office/officeart/2005/8/layout/cycle8"/>
    <dgm:cxn modelId="{016855D8-B709-470B-94BB-AD6E3892947B}" type="presParOf" srcId="{F6F14D50-EA87-43E8-AA16-03AC4883FEF3}" destId="{A5FBD50B-512A-4236-860B-01F02F49E502}" srcOrd="18" destOrd="0" presId="urn:microsoft.com/office/officeart/2005/8/layout/cycle8"/>
    <dgm:cxn modelId="{9DF159CB-4C2D-468B-92A5-A88C06EA273C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</a:t>
          </a:r>
          <a:endParaRPr lang="pt-BR" dirty="0">
            <a:solidFill>
              <a:schemeClr val="tx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</a:t>
          </a:r>
          <a:endParaRPr lang="pt-BR" dirty="0">
            <a:solidFill>
              <a:schemeClr val="tx1"/>
            </a:solidFill>
          </a:endParaRPr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</a:t>
          </a:r>
          <a:endParaRPr lang="pt-BR" dirty="0">
            <a:solidFill>
              <a:schemeClr val="tx1"/>
            </a:solidFill>
          </a:endParaRPr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F8407BFD-28FA-4A17-B0FA-DD79F2C59E10}" type="presOf" srcId="{B3B3655E-0DD9-4458-926B-15BB1A416AEB}" destId="{DB2D0001-B0C4-4E56-A5A3-6D69F733A6B6}" srcOrd="0" destOrd="0" presId="urn:microsoft.com/office/officeart/2005/8/layout/cycle8"/>
    <dgm:cxn modelId="{B374C935-FC70-452B-BE0A-586ADCD510C5}" type="presOf" srcId="{98670E28-B057-4ECB-A669-5191B099F702}" destId="{66340564-59ED-4963-B041-75E36B98E95D}" srcOrd="1" destOrd="0" presId="urn:microsoft.com/office/officeart/2005/8/layout/cycle8"/>
    <dgm:cxn modelId="{796F2D08-93A6-411E-BE78-9782394D7906}" type="presOf" srcId="{98670E28-B057-4ECB-A669-5191B099F702}" destId="{BAADE447-0566-4B25-B680-3C70D622AE26}" srcOrd="0" destOrd="0" presId="urn:microsoft.com/office/officeart/2005/8/layout/cycle8"/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CC6EC6A8-F04A-4959-9EEB-4729F165BF3F}" type="presOf" srcId="{26D5E3DC-2E45-4418-A89A-B84FFDDE1187}" destId="{A3D73EA3-7AE0-4E6E-B5AF-9AC3DB03381B}" srcOrd="1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420800DC-C2DD-4205-811A-B9A9FA4359F0}" type="presOf" srcId="{B3B3655E-0DD9-4458-926B-15BB1A416AEB}" destId="{FE620F6C-9005-4453-8CD6-949F3A519796}" srcOrd="1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1376CED5-C48C-47C4-BEBE-0B8DA1A2B5F3}" type="presOf" srcId="{26D5E3DC-2E45-4418-A89A-B84FFDDE1187}" destId="{5B28BB99-6A05-4304-984F-E6FD8D85D59A}" srcOrd="0" destOrd="0" presId="urn:microsoft.com/office/officeart/2005/8/layout/cycle8"/>
    <dgm:cxn modelId="{D760F9CA-7C9D-4C68-8FFE-E53BB626630D}" type="presOf" srcId="{08BA918F-2B1D-4640-832C-BE3831CBB4CA}" destId="{F6F14D50-EA87-43E8-AA16-03AC4883FEF3}" srcOrd="0" destOrd="0" presId="urn:microsoft.com/office/officeart/2005/8/layout/cycle8"/>
    <dgm:cxn modelId="{D7CB5900-06F9-49F7-B82F-636CB7E7F3A7}" type="presOf" srcId="{BB7D3AA4-604F-4B58-9CED-765C13C55854}" destId="{B4EF6DF1-B539-4FEB-AB47-0350B435DFF1}" srcOrd="0" destOrd="0" presId="urn:microsoft.com/office/officeart/2005/8/layout/cycle8"/>
    <dgm:cxn modelId="{49623A32-973D-4736-9B6B-E69CA821B485}" type="presOf" srcId="{BB7D3AA4-604F-4B58-9CED-765C13C55854}" destId="{957B7941-4078-4E00-A41B-03D7FC33A8D2}" srcOrd="1" destOrd="0" presId="urn:microsoft.com/office/officeart/2005/8/layout/cycle8"/>
    <dgm:cxn modelId="{43AB25AF-41A6-4262-9B5A-CC7A7383484D}" type="presParOf" srcId="{F6F14D50-EA87-43E8-AA16-03AC4883FEF3}" destId="{B4EF6DF1-B539-4FEB-AB47-0350B435DFF1}" srcOrd="0" destOrd="0" presId="urn:microsoft.com/office/officeart/2005/8/layout/cycle8"/>
    <dgm:cxn modelId="{BDF1EDD1-48D6-4D50-AFF3-422FD5ED328B}" type="presParOf" srcId="{F6F14D50-EA87-43E8-AA16-03AC4883FEF3}" destId="{CE40F151-D419-4CB6-8CAF-C22A5A68A4C7}" srcOrd="1" destOrd="0" presId="urn:microsoft.com/office/officeart/2005/8/layout/cycle8"/>
    <dgm:cxn modelId="{C7A10D46-A1B9-47DC-94C3-0FD37EA280B9}" type="presParOf" srcId="{F6F14D50-EA87-43E8-AA16-03AC4883FEF3}" destId="{BBB311C8-5760-45CF-9323-A0B32323D795}" srcOrd="2" destOrd="0" presId="urn:microsoft.com/office/officeart/2005/8/layout/cycle8"/>
    <dgm:cxn modelId="{F0AC685B-8608-42F6-A187-F58ED99A1D2B}" type="presParOf" srcId="{F6F14D50-EA87-43E8-AA16-03AC4883FEF3}" destId="{957B7941-4078-4E00-A41B-03D7FC33A8D2}" srcOrd="3" destOrd="0" presId="urn:microsoft.com/office/officeart/2005/8/layout/cycle8"/>
    <dgm:cxn modelId="{E52EFE97-F0D6-4DB8-A762-461ABC971B09}" type="presParOf" srcId="{F6F14D50-EA87-43E8-AA16-03AC4883FEF3}" destId="{BAADE447-0566-4B25-B680-3C70D622AE26}" srcOrd="4" destOrd="0" presId="urn:microsoft.com/office/officeart/2005/8/layout/cycle8"/>
    <dgm:cxn modelId="{53C53E8B-06EB-4E84-A30C-BE4365E59737}" type="presParOf" srcId="{F6F14D50-EA87-43E8-AA16-03AC4883FEF3}" destId="{01593F3B-A275-4CEC-BB41-864DD6316521}" srcOrd="5" destOrd="0" presId="urn:microsoft.com/office/officeart/2005/8/layout/cycle8"/>
    <dgm:cxn modelId="{83125260-93A9-4A4D-A6C8-27FA2A5B1308}" type="presParOf" srcId="{F6F14D50-EA87-43E8-AA16-03AC4883FEF3}" destId="{1F217464-660A-4EF2-9AD7-EBD2BD4726CE}" srcOrd="6" destOrd="0" presId="urn:microsoft.com/office/officeart/2005/8/layout/cycle8"/>
    <dgm:cxn modelId="{36F6A712-3FFC-4A35-8F9A-F3742963F55F}" type="presParOf" srcId="{F6F14D50-EA87-43E8-AA16-03AC4883FEF3}" destId="{66340564-59ED-4963-B041-75E36B98E95D}" srcOrd="7" destOrd="0" presId="urn:microsoft.com/office/officeart/2005/8/layout/cycle8"/>
    <dgm:cxn modelId="{1AE1D123-891F-49CF-A9E8-EBE62CC20A46}" type="presParOf" srcId="{F6F14D50-EA87-43E8-AA16-03AC4883FEF3}" destId="{5B28BB99-6A05-4304-984F-E6FD8D85D59A}" srcOrd="8" destOrd="0" presId="urn:microsoft.com/office/officeart/2005/8/layout/cycle8"/>
    <dgm:cxn modelId="{81FDCE42-6F0E-4A07-9D9B-E12BAD5DE8F0}" type="presParOf" srcId="{F6F14D50-EA87-43E8-AA16-03AC4883FEF3}" destId="{FECD643C-CE01-4C3E-A64E-1EF1F9F7E450}" srcOrd="9" destOrd="0" presId="urn:microsoft.com/office/officeart/2005/8/layout/cycle8"/>
    <dgm:cxn modelId="{74F149A6-90DB-401D-B592-5F90408D4449}" type="presParOf" srcId="{F6F14D50-EA87-43E8-AA16-03AC4883FEF3}" destId="{F79C7ECD-BA4F-4FEA-8CA1-B991057D5FDA}" srcOrd="10" destOrd="0" presId="urn:microsoft.com/office/officeart/2005/8/layout/cycle8"/>
    <dgm:cxn modelId="{AEA38891-C696-444C-8FEA-581389A77092}" type="presParOf" srcId="{F6F14D50-EA87-43E8-AA16-03AC4883FEF3}" destId="{A3D73EA3-7AE0-4E6E-B5AF-9AC3DB03381B}" srcOrd="11" destOrd="0" presId="urn:microsoft.com/office/officeart/2005/8/layout/cycle8"/>
    <dgm:cxn modelId="{25631DCA-4C1B-4BFD-B4C5-A717E7D7A41D}" type="presParOf" srcId="{F6F14D50-EA87-43E8-AA16-03AC4883FEF3}" destId="{DB2D0001-B0C4-4E56-A5A3-6D69F733A6B6}" srcOrd="12" destOrd="0" presId="urn:microsoft.com/office/officeart/2005/8/layout/cycle8"/>
    <dgm:cxn modelId="{92365B15-9C21-4564-B16F-D38B2D535110}" type="presParOf" srcId="{F6F14D50-EA87-43E8-AA16-03AC4883FEF3}" destId="{67E26A20-6153-43E4-AFD6-A6F5F064BBE9}" srcOrd="13" destOrd="0" presId="urn:microsoft.com/office/officeart/2005/8/layout/cycle8"/>
    <dgm:cxn modelId="{931FD2BF-241C-4390-BA71-0661EA3A8372}" type="presParOf" srcId="{F6F14D50-EA87-43E8-AA16-03AC4883FEF3}" destId="{8860096F-ECB1-46DE-81A7-913DA3D9EB6E}" srcOrd="14" destOrd="0" presId="urn:microsoft.com/office/officeart/2005/8/layout/cycle8"/>
    <dgm:cxn modelId="{1F61195F-E800-4683-AB8B-C52653A1241B}" type="presParOf" srcId="{F6F14D50-EA87-43E8-AA16-03AC4883FEF3}" destId="{FE620F6C-9005-4453-8CD6-949F3A519796}" srcOrd="15" destOrd="0" presId="urn:microsoft.com/office/officeart/2005/8/layout/cycle8"/>
    <dgm:cxn modelId="{F2A1587A-2F1B-4C8E-A166-FBD48F13A75E}" type="presParOf" srcId="{F6F14D50-EA87-43E8-AA16-03AC4883FEF3}" destId="{7528B246-80B0-4C75-911B-FCB606D7E5BF}" srcOrd="16" destOrd="0" presId="urn:microsoft.com/office/officeart/2005/8/layout/cycle8"/>
    <dgm:cxn modelId="{7A1197E7-7239-4FC1-B777-668EC8762450}" type="presParOf" srcId="{F6F14D50-EA87-43E8-AA16-03AC4883FEF3}" destId="{283C71AA-2B82-4D83-A37D-EAF43A563C9B}" srcOrd="17" destOrd="0" presId="urn:microsoft.com/office/officeart/2005/8/layout/cycle8"/>
    <dgm:cxn modelId="{29BF22A4-79EB-411A-AB66-A47D451E4C31}" type="presParOf" srcId="{F6F14D50-EA87-43E8-AA16-03AC4883FEF3}" destId="{A5FBD50B-512A-4236-860B-01F02F49E502}" srcOrd="18" destOrd="0" presId="urn:microsoft.com/office/officeart/2005/8/layout/cycle8"/>
    <dgm:cxn modelId="{D8B55C43-BBC5-4CD1-BBB5-AED8D34D0337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628770" y="105865"/>
          <a:ext cx="1578864" cy="1578864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bg1"/>
              </a:solidFill>
            </a:rPr>
            <a:t>P</a:t>
          </a:r>
          <a:endParaRPr lang="pt-BR" sz="2700" kern="1200" dirty="0">
            <a:solidFill>
              <a:schemeClr val="bg1"/>
            </a:solidFill>
          </a:endParaRPr>
        </a:p>
      </dsp:txBody>
      <dsp:txXfrm>
        <a:off x="1466883" y="433103"/>
        <a:ext cx="582676" cy="432308"/>
      </dsp:txXfrm>
    </dsp:sp>
    <dsp:sp modelId="{BAADE447-0566-4B25-B680-3C70D622AE26}">
      <dsp:nvSpPr>
        <dsp:cNvPr id="0" name=""/>
        <dsp:cNvSpPr/>
      </dsp:nvSpPr>
      <dsp:spPr>
        <a:xfrm>
          <a:off x="628770" y="158870"/>
          <a:ext cx="1578864" cy="1578864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</a:t>
          </a:r>
          <a:endParaRPr lang="pt-BR" sz="2700" kern="1200" dirty="0"/>
        </a:p>
      </dsp:txBody>
      <dsp:txXfrm>
        <a:off x="1466883" y="978188"/>
        <a:ext cx="582676" cy="432308"/>
      </dsp:txXfrm>
    </dsp:sp>
    <dsp:sp modelId="{5B28BB99-6A05-4304-984F-E6FD8D85D59A}">
      <dsp:nvSpPr>
        <dsp:cNvPr id="0" name=""/>
        <dsp:cNvSpPr/>
      </dsp:nvSpPr>
      <dsp:spPr>
        <a:xfrm>
          <a:off x="575765" y="158870"/>
          <a:ext cx="1578864" cy="1578864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C</a:t>
          </a:r>
          <a:endParaRPr lang="pt-BR" sz="2700" kern="1200" dirty="0"/>
        </a:p>
      </dsp:txBody>
      <dsp:txXfrm>
        <a:off x="733839" y="978188"/>
        <a:ext cx="582676" cy="432308"/>
      </dsp:txXfrm>
    </dsp:sp>
    <dsp:sp modelId="{DB2D0001-B0C4-4E56-A5A3-6D69F733A6B6}">
      <dsp:nvSpPr>
        <dsp:cNvPr id="0" name=""/>
        <dsp:cNvSpPr/>
      </dsp:nvSpPr>
      <dsp:spPr>
        <a:xfrm>
          <a:off x="575765" y="105865"/>
          <a:ext cx="1578864" cy="1578864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A</a:t>
          </a:r>
          <a:endParaRPr lang="pt-BR" sz="2700" kern="1200" dirty="0"/>
        </a:p>
      </dsp:txBody>
      <dsp:txXfrm>
        <a:off x="733839" y="433103"/>
        <a:ext cx="582676" cy="432308"/>
      </dsp:txXfrm>
    </dsp:sp>
    <dsp:sp modelId="{7528B246-80B0-4C75-911B-FCB606D7E5BF}">
      <dsp:nvSpPr>
        <dsp:cNvPr id="0" name=""/>
        <dsp:cNvSpPr/>
      </dsp:nvSpPr>
      <dsp:spPr>
        <a:xfrm>
          <a:off x="531031" y="8126"/>
          <a:ext cx="1774342" cy="1774342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531031" y="61131"/>
          <a:ext cx="1774342" cy="1774342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478026" y="61131"/>
          <a:ext cx="1774342" cy="1774342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478026" y="8126"/>
          <a:ext cx="1774342" cy="1774342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bg1"/>
              </a:solidFill>
            </a:rPr>
            <a:t>P</a:t>
          </a:r>
          <a:endParaRPr lang="pt-BR" sz="5900" kern="1200" dirty="0">
            <a:solidFill>
              <a:schemeClr val="bg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D</a:t>
          </a:r>
          <a:endParaRPr lang="pt-BR" sz="5900" kern="1200" dirty="0"/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C</a:t>
          </a:r>
          <a:endParaRPr lang="pt-BR" sz="5900" kern="1200" dirty="0"/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bg1"/>
              </a:solidFill>
            </a:rPr>
            <a:t>D</a:t>
          </a:r>
          <a:endParaRPr lang="pt-BR" sz="5900" kern="1200" dirty="0">
            <a:solidFill>
              <a:schemeClr val="bg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C</a:t>
          </a:r>
          <a:endParaRPr lang="pt-BR" sz="5900" kern="1200" dirty="0"/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D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C</a:t>
          </a:r>
          <a:endParaRPr lang="pt-BR" sz="5900" kern="1200" dirty="0"/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D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C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D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C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A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63B06-36B7-4F00-B0B2-CBB4D46A5D85}" type="datetimeFigureOut">
              <a:rPr lang="pt-BR" smtClean="0"/>
              <a:pPr/>
              <a:t>06/12/2017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844F-3E6F-4053-85F1-C30EB5923D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https://www.infoescola.com/administracao_/pdca-plan-do-check-action/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692000-567C-42DD-B242-BA9AC1FEF1E8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BF0B-8EB6-4387-89CC-987684642D1F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0B0-B0E2-4279-856D-62B54625C8D6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BBB-E2D7-4E32-BBBF-3DB5CD2D8C27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5ED024D-0347-4DB2-8DA5-242D8D056A37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CB23-0F90-4E6A-94C9-3FC5DAAD7C36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4805-A281-41AA-81EB-3191704BE1D4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420-851E-4125-BFE5-F4EB3995B9DD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7518-756F-4A86-8726-602CBB532C3D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3A8-6B60-4104-9C49-5D137FCFCE25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A715-8B49-4E54-831F-F787EB2D3C01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B574BF-D1E7-4222-B5D9-5455C2750B66}" type="datetime1">
              <a:rPr lang="pt-BR" smtClean="0"/>
              <a:pPr/>
              <a:t>06/12/2017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9712" y="1919734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Faculdade Pitágoras de Vitória da Conquista</a:t>
            </a:r>
            <a:endParaRPr lang="pt-BR" sz="3200" b="1" dirty="0"/>
          </a:p>
        </p:txBody>
      </p:sp>
      <p:pic>
        <p:nvPicPr>
          <p:cNvPr id="1026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0585" y="663976"/>
            <a:ext cx="1386807" cy="1008112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522514" y="3851756"/>
            <a:ext cx="8388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Disciplina: </a:t>
            </a:r>
            <a:r>
              <a:rPr lang="pt-BR" sz="2400" dirty="0" smtClean="0"/>
              <a:t>Administração e Economia para Engenheiros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522514" y="4499828"/>
            <a:ext cx="8018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Tema: </a:t>
            </a:r>
            <a:r>
              <a:rPr lang="pt-BR" sz="2400" dirty="0" smtClean="0"/>
              <a:t>Treinamento, Planejamento e Controle de Obras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522514" y="5147900"/>
            <a:ext cx="776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Prof. Leone Veiga Muniz</a:t>
            </a:r>
            <a:endParaRPr lang="pt-BR" sz="2400" b="1" dirty="0"/>
          </a:p>
        </p:txBody>
      </p:sp>
      <p:sp>
        <p:nvSpPr>
          <p:cNvPr id="9" name="Retângulo 8"/>
          <p:cNvSpPr/>
          <p:nvPr/>
        </p:nvSpPr>
        <p:spPr>
          <a:xfrm>
            <a:off x="3966706" y="604277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 smtClean="0"/>
              <a:t>06/12/2017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rgbClr val="EC6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46"/>
          <p:cNvGrpSpPr/>
          <p:nvPr/>
        </p:nvGrpSpPr>
        <p:grpSpPr>
          <a:xfrm>
            <a:off x="2343198" y="3062593"/>
            <a:ext cx="5711473" cy="2380489"/>
            <a:chOff x="2343198" y="3565513"/>
            <a:chExt cx="5711473" cy="2380489"/>
          </a:xfrm>
        </p:grpSpPr>
        <p:cxnSp>
          <p:nvCxnSpPr>
            <p:cNvPr id="40" name="Conector reto 39"/>
            <p:cNvCxnSpPr/>
            <p:nvPr/>
          </p:nvCxnSpPr>
          <p:spPr>
            <a:xfrm flipV="1">
              <a:off x="3292937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4242676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V="1">
              <a:off x="5192415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142154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7091893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8041632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343198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5"/>
          <p:cNvGrpSpPr/>
          <p:nvPr/>
        </p:nvGrpSpPr>
        <p:grpSpPr>
          <a:xfrm>
            <a:off x="1331640" y="3066328"/>
            <a:ext cx="6912768" cy="2362616"/>
            <a:chOff x="1380120" y="3569248"/>
            <a:chExt cx="6288224" cy="2362616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1403648" y="5931864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380120" y="3569248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403648" y="4159902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403648" y="4750556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403648" y="5341210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433015" y="3070097"/>
            <a:ext cx="5923128" cy="2376264"/>
          </a:xfrm>
          <a:custGeom>
            <a:avLst/>
            <a:gdLst>
              <a:gd name="connsiteX0" fmla="*/ 0 w 5923128"/>
              <a:gd name="connsiteY0" fmla="*/ 2579427 h 2579427"/>
              <a:gd name="connsiteX1" fmla="*/ 2647666 w 5923128"/>
              <a:gd name="connsiteY1" fmla="*/ 1569493 h 2579427"/>
              <a:gd name="connsiteX2" fmla="*/ 4026089 w 5923128"/>
              <a:gd name="connsiteY2" fmla="*/ 300251 h 2579427"/>
              <a:gd name="connsiteX3" fmla="*/ 5923128 w 5923128"/>
              <a:gd name="connsiteY3" fmla="*/ 0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128" h="2579427">
                <a:moveTo>
                  <a:pt x="0" y="2579427"/>
                </a:moveTo>
                <a:cubicBezTo>
                  <a:pt x="988325" y="2264391"/>
                  <a:pt x="1976651" y="1949356"/>
                  <a:pt x="2647666" y="1569493"/>
                </a:cubicBezTo>
                <a:cubicBezTo>
                  <a:pt x="3318681" y="1189630"/>
                  <a:pt x="3480179" y="561833"/>
                  <a:pt x="4026089" y="300251"/>
                </a:cubicBezTo>
                <a:cubicBezTo>
                  <a:pt x="4571999" y="38669"/>
                  <a:pt x="5247563" y="19334"/>
                  <a:pt x="592312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392072" y="3051312"/>
            <a:ext cx="6670551" cy="2376000"/>
          </a:xfrm>
          <a:custGeom>
            <a:avLst/>
            <a:gdLst>
              <a:gd name="connsiteX0" fmla="*/ 0 w 6564573"/>
              <a:gd name="connsiteY0" fmla="*/ 2604448 h 2604448"/>
              <a:gd name="connsiteX1" fmla="*/ 600501 w 6564573"/>
              <a:gd name="connsiteY1" fmla="*/ 2522562 h 2604448"/>
              <a:gd name="connsiteX2" fmla="*/ 1992573 w 6564573"/>
              <a:gd name="connsiteY2" fmla="*/ 2126776 h 2604448"/>
              <a:gd name="connsiteX3" fmla="*/ 2361062 w 6564573"/>
              <a:gd name="connsiteY3" fmla="*/ 1894764 h 2604448"/>
              <a:gd name="connsiteX4" fmla="*/ 2661313 w 6564573"/>
              <a:gd name="connsiteY4" fmla="*/ 1894764 h 2604448"/>
              <a:gd name="connsiteX5" fmla="*/ 3275462 w 6564573"/>
              <a:gd name="connsiteY5" fmla="*/ 1485332 h 2604448"/>
              <a:gd name="connsiteX6" fmla="*/ 4148919 w 6564573"/>
              <a:gd name="connsiteY6" fmla="*/ 598227 h 2604448"/>
              <a:gd name="connsiteX7" fmla="*/ 5964071 w 6564573"/>
              <a:gd name="connsiteY7" fmla="*/ 93260 h 2604448"/>
              <a:gd name="connsiteX8" fmla="*/ 6564573 w 6564573"/>
              <a:gd name="connsiteY8" fmla="*/ 38669 h 260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573" h="2604448">
                <a:moveTo>
                  <a:pt x="0" y="2604448"/>
                </a:moveTo>
                <a:cubicBezTo>
                  <a:pt x="134203" y="2603311"/>
                  <a:pt x="268406" y="2602174"/>
                  <a:pt x="600501" y="2522562"/>
                </a:cubicBezTo>
                <a:cubicBezTo>
                  <a:pt x="932596" y="2442950"/>
                  <a:pt x="1699146" y="2231409"/>
                  <a:pt x="1992573" y="2126776"/>
                </a:cubicBezTo>
                <a:cubicBezTo>
                  <a:pt x="2286000" y="2022143"/>
                  <a:pt x="2249605" y="1933433"/>
                  <a:pt x="2361062" y="1894764"/>
                </a:cubicBezTo>
                <a:cubicBezTo>
                  <a:pt x="2472519" y="1856095"/>
                  <a:pt x="2508913" y="1963003"/>
                  <a:pt x="2661313" y="1894764"/>
                </a:cubicBezTo>
                <a:cubicBezTo>
                  <a:pt x="2813713" y="1826525"/>
                  <a:pt x="3027528" y="1701422"/>
                  <a:pt x="3275462" y="1485332"/>
                </a:cubicBezTo>
                <a:cubicBezTo>
                  <a:pt x="3523396" y="1269243"/>
                  <a:pt x="3700818" y="830239"/>
                  <a:pt x="4148919" y="598227"/>
                </a:cubicBezTo>
                <a:cubicBezTo>
                  <a:pt x="4597020" y="366215"/>
                  <a:pt x="5561462" y="186520"/>
                  <a:pt x="5964071" y="93260"/>
                </a:cubicBezTo>
                <a:cubicBezTo>
                  <a:pt x="6366680" y="0"/>
                  <a:pt x="6465626" y="19334"/>
                  <a:pt x="6564573" y="3866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47"/>
          <p:cNvGrpSpPr/>
          <p:nvPr/>
        </p:nvGrpSpPr>
        <p:grpSpPr>
          <a:xfrm>
            <a:off x="251520" y="2854072"/>
            <a:ext cx="1080120" cy="2708455"/>
            <a:chOff x="251520" y="3356992"/>
            <a:chExt cx="1080120" cy="2708455"/>
          </a:xfrm>
        </p:grpSpPr>
        <p:sp>
          <p:nvSpPr>
            <p:cNvPr id="17" name="CaixaDeTexto 16"/>
            <p:cNvSpPr txBox="1"/>
            <p:nvPr/>
          </p:nvSpPr>
          <p:spPr>
            <a:xfrm>
              <a:off x="251520" y="33569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100 %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51520" y="45265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50 %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51520" y="511133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25 %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394177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75 %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51520" y="569611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0 %</a:t>
              </a:r>
              <a:endParaRPr lang="pt-BR" dirty="0"/>
            </a:p>
          </p:txBody>
        </p:sp>
      </p:grpSp>
      <p:cxnSp>
        <p:nvCxnSpPr>
          <p:cNvPr id="10" name="Conector de seta reta 9"/>
          <p:cNvCxnSpPr/>
          <p:nvPr/>
        </p:nvCxnSpPr>
        <p:spPr>
          <a:xfrm>
            <a:off x="1403648" y="5446360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1403648" y="2710056"/>
            <a:ext cx="0" cy="2736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89793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83545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77298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71050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64803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jul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585553" y="5447705"/>
            <a:ext cx="131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ago/2017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6040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2288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grpSp>
        <p:nvGrpSpPr>
          <p:cNvPr id="12" name="Grupo 54"/>
          <p:cNvGrpSpPr/>
          <p:nvPr/>
        </p:nvGrpSpPr>
        <p:grpSpPr>
          <a:xfrm>
            <a:off x="5471160" y="2179320"/>
            <a:ext cx="2667000" cy="716280"/>
            <a:chOff x="5760720" y="4099560"/>
            <a:chExt cx="2667000" cy="716280"/>
          </a:xfrm>
        </p:grpSpPr>
        <p:sp>
          <p:nvSpPr>
            <p:cNvPr id="54" name="Retângulo 53"/>
            <p:cNvSpPr/>
            <p:nvPr/>
          </p:nvSpPr>
          <p:spPr>
            <a:xfrm>
              <a:off x="5760720" y="4099560"/>
              <a:ext cx="2529840" cy="716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5867400" y="4314706"/>
              <a:ext cx="65532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6629400" y="41300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Planejado</a:t>
              </a:r>
              <a:endParaRPr lang="pt-BR" dirty="0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5867400" y="4619506"/>
              <a:ext cx="6553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6614160" y="44348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Realizado</a:t>
              </a:r>
              <a:endParaRPr lang="pt-BR" dirty="0"/>
            </a:p>
          </p:txBody>
        </p:sp>
      </p:grpSp>
      <p:sp>
        <p:nvSpPr>
          <p:cNvPr id="47" name="Espaço Reservado para Número de Slid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46"/>
          <p:cNvGrpSpPr/>
          <p:nvPr/>
        </p:nvGrpSpPr>
        <p:grpSpPr>
          <a:xfrm>
            <a:off x="2343198" y="3062593"/>
            <a:ext cx="5711473" cy="2380489"/>
            <a:chOff x="2343198" y="3565513"/>
            <a:chExt cx="5711473" cy="2380489"/>
          </a:xfrm>
        </p:grpSpPr>
        <p:cxnSp>
          <p:nvCxnSpPr>
            <p:cNvPr id="40" name="Conector reto 39"/>
            <p:cNvCxnSpPr/>
            <p:nvPr/>
          </p:nvCxnSpPr>
          <p:spPr>
            <a:xfrm flipV="1">
              <a:off x="3292937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4242676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V="1">
              <a:off x="5192415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142154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7091893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8041632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343198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5"/>
          <p:cNvGrpSpPr/>
          <p:nvPr/>
        </p:nvGrpSpPr>
        <p:grpSpPr>
          <a:xfrm>
            <a:off x="1331640" y="3066328"/>
            <a:ext cx="6912768" cy="2362616"/>
            <a:chOff x="1380120" y="3569248"/>
            <a:chExt cx="6288224" cy="2362616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1403648" y="5931864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380120" y="3569248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403648" y="4159902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403648" y="4750556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403648" y="5341210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433015" y="3070097"/>
            <a:ext cx="5923128" cy="2376264"/>
          </a:xfrm>
          <a:custGeom>
            <a:avLst/>
            <a:gdLst>
              <a:gd name="connsiteX0" fmla="*/ 0 w 5923128"/>
              <a:gd name="connsiteY0" fmla="*/ 2579427 h 2579427"/>
              <a:gd name="connsiteX1" fmla="*/ 2647666 w 5923128"/>
              <a:gd name="connsiteY1" fmla="*/ 1569493 h 2579427"/>
              <a:gd name="connsiteX2" fmla="*/ 4026089 w 5923128"/>
              <a:gd name="connsiteY2" fmla="*/ 300251 h 2579427"/>
              <a:gd name="connsiteX3" fmla="*/ 5923128 w 5923128"/>
              <a:gd name="connsiteY3" fmla="*/ 0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128" h="2579427">
                <a:moveTo>
                  <a:pt x="0" y="2579427"/>
                </a:moveTo>
                <a:cubicBezTo>
                  <a:pt x="988325" y="2264391"/>
                  <a:pt x="1976651" y="1949356"/>
                  <a:pt x="2647666" y="1569493"/>
                </a:cubicBezTo>
                <a:cubicBezTo>
                  <a:pt x="3318681" y="1189630"/>
                  <a:pt x="3480179" y="561833"/>
                  <a:pt x="4026089" y="300251"/>
                </a:cubicBezTo>
                <a:cubicBezTo>
                  <a:pt x="4571999" y="38669"/>
                  <a:pt x="5247563" y="19334"/>
                  <a:pt x="592312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392072" y="3051312"/>
            <a:ext cx="6670551" cy="2376000"/>
          </a:xfrm>
          <a:custGeom>
            <a:avLst/>
            <a:gdLst>
              <a:gd name="connsiteX0" fmla="*/ 0 w 6564573"/>
              <a:gd name="connsiteY0" fmla="*/ 2604448 h 2604448"/>
              <a:gd name="connsiteX1" fmla="*/ 600501 w 6564573"/>
              <a:gd name="connsiteY1" fmla="*/ 2522562 h 2604448"/>
              <a:gd name="connsiteX2" fmla="*/ 1992573 w 6564573"/>
              <a:gd name="connsiteY2" fmla="*/ 2126776 h 2604448"/>
              <a:gd name="connsiteX3" fmla="*/ 2361062 w 6564573"/>
              <a:gd name="connsiteY3" fmla="*/ 1894764 h 2604448"/>
              <a:gd name="connsiteX4" fmla="*/ 2661313 w 6564573"/>
              <a:gd name="connsiteY4" fmla="*/ 1894764 h 2604448"/>
              <a:gd name="connsiteX5" fmla="*/ 3275462 w 6564573"/>
              <a:gd name="connsiteY5" fmla="*/ 1485332 h 2604448"/>
              <a:gd name="connsiteX6" fmla="*/ 4148919 w 6564573"/>
              <a:gd name="connsiteY6" fmla="*/ 598227 h 2604448"/>
              <a:gd name="connsiteX7" fmla="*/ 5964071 w 6564573"/>
              <a:gd name="connsiteY7" fmla="*/ 93260 h 2604448"/>
              <a:gd name="connsiteX8" fmla="*/ 6564573 w 6564573"/>
              <a:gd name="connsiteY8" fmla="*/ 38669 h 260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573" h="2604448">
                <a:moveTo>
                  <a:pt x="0" y="2604448"/>
                </a:moveTo>
                <a:cubicBezTo>
                  <a:pt x="134203" y="2603311"/>
                  <a:pt x="268406" y="2602174"/>
                  <a:pt x="600501" y="2522562"/>
                </a:cubicBezTo>
                <a:cubicBezTo>
                  <a:pt x="932596" y="2442950"/>
                  <a:pt x="1699146" y="2231409"/>
                  <a:pt x="1992573" y="2126776"/>
                </a:cubicBezTo>
                <a:cubicBezTo>
                  <a:pt x="2286000" y="2022143"/>
                  <a:pt x="2249605" y="1933433"/>
                  <a:pt x="2361062" y="1894764"/>
                </a:cubicBezTo>
                <a:cubicBezTo>
                  <a:pt x="2472519" y="1856095"/>
                  <a:pt x="2508913" y="1963003"/>
                  <a:pt x="2661313" y="1894764"/>
                </a:cubicBezTo>
                <a:cubicBezTo>
                  <a:pt x="2813713" y="1826525"/>
                  <a:pt x="3027528" y="1701422"/>
                  <a:pt x="3275462" y="1485332"/>
                </a:cubicBezTo>
                <a:cubicBezTo>
                  <a:pt x="3523396" y="1269243"/>
                  <a:pt x="3700818" y="830239"/>
                  <a:pt x="4148919" y="598227"/>
                </a:cubicBezTo>
                <a:cubicBezTo>
                  <a:pt x="4597020" y="366215"/>
                  <a:pt x="5561462" y="186520"/>
                  <a:pt x="5964071" y="93260"/>
                </a:cubicBezTo>
                <a:cubicBezTo>
                  <a:pt x="6366680" y="0"/>
                  <a:pt x="6465626" y="19334"/>
                  <a:pt x="6564573" y="3866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47"/>
          <p:cNvGrpSpPr/>
          <p:nvPr/>
        </p:nvGrpSpPr>
        <p:grpSpPr>
          <a:xfrm>
            <a:off x="251520" y="2854072"/>
            <a:ext cx="1080120" cy="2708455"/>
            <a:chOff x="251520" y="3356992"/>
            <a:chExt cx="1080120" cy="2708455"/>
          </a:xfrm>
        </p:grpSpPr>
        <p:sp>
          <p:nvSpPr>
            <p:cNvPr id="17" name="CaixaDeTexto 16"/>
            <p:cNvSpPr txBox="1"/>
            <p:nvPr/>
          </p:nvSpPr>
          <p:spPr>
            <a:xfrm>
              <a:off x="251520" y="33569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100 %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51520" y="45265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50 %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51520" y="511133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25 %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394177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75 %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51520" y="569611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0 %</a:t>
              </a:r>
              <a:endParaRPr lang="pt-BR" dirty="0"/>
            </a:p>
          </p:txBody>
        </p:sp>
      </p:grpSp>
      <p:cxnSp>
        <p:nvCxnSpPr>
          <p:cNvPr id="10" name="Conector de seta reta 9"/>
          <p:cNvCxnSpPr/>
          <p:nvPr/>
        </p:nvCxnSpPr>
        <p:spPr>
          <a:xfrm>
            <a:off x="1403648" y="5446360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1403648" y="2710056"/>
            <a:ext cx="0" cy="2736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89793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83545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77298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71050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64803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jul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585553" y="5447705"/>
            <a:ext cx="131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ago/2017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6040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2288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grpSp>
        <p:nvGrpSpPr>
          <p:cNvPr id="12" name="Grupo 54"/>
          <p:cNvGrpSpPr/>
          <p:nvPr/>
        </p:nvGrpSpPr>
        <p:grpSpPr>
          <a:xfrm>
            <a:off x="5471160" y="2179320"/>
            <a:ext cx="2667000" cy="716280"/>
            <a:chOff x="5760720" y="4099560"/>
            <a:chExt cx="2667000" cy="716280"/>
          </a:xfrm>
        </p:grpSpPr>
        <p:sp>
          <p:nvSpPr>
            <p:cNvPr id="54" name="Retângulo 53"/>
            <p:cNvSpPr/>
            <p:nvPr/>
          </p:nvSpPr>
          <p:spPr>
            <a:xfrm>
              <a:off x="5760720" y="4099560"/>
              <a:ext cx="2529840" cy="716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5867400" y="4314706"/>
              <a:ext cx="65532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6629400" y="41300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Planejado</a:t>
              </a:r>
              <a:endParaRPr lang="pt-BR" dirty="0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5867400" y="4619506"/>
              <a:ext cx="6553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6614160" y="44348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Realizado</a:t>
              </a:r>
              <a:endParaRPr lang="pt-BR" dirty="0"/>
            </a:p>
          </p:txBody>
        </p:sp>
      </p:grpSp>
      <p:sp>
        <p:nvSpPr>
          <p:cNvPr id="48" name="Elipse 47"/>
          <p:cNvSpPr/>
          <p:nvPr/>
        </p:nvSpPr>
        <p:spPr>
          <a:xfrm>
            <a:off x="7010400" y="2941320"/>
            <a:ext cx="128016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183120" y="3439160"/>
            <a:ext cx="1082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47" name="Espaço Reservado para Número de Slid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PDCA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Método amplamente utilizado para o </a:t>
            </a:r>
            <a:r>
              <a:rPr lang="pt-BR" sz="2800" u="sng" dirty="0" smtClean="0"/>
              <a:t>controle</a:t>
            </a:r>
            <a:r>
              <a:rPr lang="pt-BR" sz="2800" dirty="0" smtClean="0"/>
              <a:t> das atividades de uma obra ou projeto, principalmente aquelas relacionadas às </a:t>
            </a:r>
            <a:r>
              <a:rPr lang="pt-BR" sz="2800" u="sng" dirty="0" smtClean="0"/>
              <a:t>melhorias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Representação Gráfica:</a:t>
            </a:r>
            <a:endParaRPr lang="pt-BR" sz="2500" dirty="0" smtClean="0"/>
          </a:p>
          <a:p>
            <a:pPr algn="just"/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8" name="Diagrama 7"/>
          <p:cNvGraphicFramePr/>
          <p:nvPr/>
        </p:nvGraphicFramePr>
        <p:xfrm>
          <a:off x="3162300" y="4092600"/>
          <a:ext cx="28194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228184" y="428438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Do (Desempenhar)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28184" y="471643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Executar as atividades planejadas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95536" y="43651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Check</a:t>
            </a:r>
            <a:r>
              <a:rPr lang="pt-BR" b="1" dirty="0" smtClean="0"/>
              <a:t> (Checar)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79715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comparar o resultado planejado com o realizado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228184" y="428438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Do (Desempenhar)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228184" y="471643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Executar as atividades planejadas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6228184" y="4284385"/>
            <a:ext cx="2520280" cy="1016823"/>
            <a:chOff x="6228184" y="4284385"/>
            <a:chExt cx="2520280" cy="1016823"/>
          </a:xfrm>
        </p:grpSpPr>
        <p:sp>
          <p:nvSpPr>
            <p:cNvPr id="10" name="CaixaDeTexto 9"/>
            <p:cNvSpPr txBox="1"/>
            <p:nvPr/>
          </p:nvSpPr>
          <p:spPr>
            <a:xfrm>
              <a:off x="6228184" y="4284385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Do (Desempenhar)</a:t>
              </a:r>
              <a:endParaRPr lang="pt-BR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228184" y="4716433"/>
              <a:ext cx="252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600" dirty="0" smtClean="0"/>
                <a:t> Executar as atividades planejadas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95536" y="4365104"/>
            <a:ext cx="3024336" cy="1016823"/>
            <a:chOff x="395536" y="4365104"/>
            <a:chExt cx="3024336" cy="1016823"/>
          </a:xfrm>
        </p:grpSpPr>
        <p:sp>
          <p:nvSpPr>
            <p:cNvPr id="12" name="CaixaDeTexto 11"/>
            <p:cNvSpPr txBox="1"/>
            <p:nvPr/>
          </p:nvSpPr>
          <p:spPr>
            <a:xfrm>
              <a:off x="395536" y="436510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/>
                <a:t>Check</a:t>
              </a:r>
              <a:r>
                <a:rPr lang="pt-BR" b="1" dirty="0" smtClean="0"/>
                <a:t> (Checar)</a:t>
              </a:r>
              <a:endParaRPr lang="pt-BR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5536" y="4797152"/>
              <a:ext cx="3024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600" dirty="0" smtClean="0"/>
                <a:t> comparar o resultado planejado com o realizado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467544" y="17008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Action</a:t>
            </a:r>
            <a:r>
              <a:rPr lang="pt-BR" b="1" dirty="0" smtClean="0"/>
              <a:t> (Agir)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4056" y="2060848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Implementar as correções necessárias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Software de gerenciamento de projetos</a:t>
            </a:r>
          </a:p>
          <a:p>
            <a:pPr lvl="1"/>
            <a:r>
              <a:rPr lang="pt-BR" dirty="0" smtClean="0"/>
              <a:t>Microsoft Office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Ajuda a iniciar e executar os projetos de modo rápido e fácil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698171" y="3391054"/>
            <a:ext cx="5705929" cy="2450946"/>
            <a:chOff x="1698171" y="3391054"/>
            <a:chExt cx="5705929" cy="2450946"/>
          </a:xfrm>
        </p:grpSpPr>
        <p:pic>
          <p:nvPicPr>
            <p:cNvPr id="6" name="Picture 2" descr="https://images-na.ssl-images-amazon.com/images/I/81c7atB%2BPWL._SL1500_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76350" y="3391054"/>
              <a:ext cx="2027750" cy="2450946"/>
            </a:xfrm>
            <a:prstGeom prst="rect">
              <a:avLst/>
            </a:prstGeom>
            <a:noFill/>
          </p:spPr>
        </p:pic>
        <p:pic>
          <p:nvPicPr>
            <p:cNvPr id="7" name="Picture 4" descr="Resultado de imagem para ms projec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171" y="3879080"/>
              <a:ext cx="2357668" cy="1117436"/>
            </a:xfrm>
            <a:prstGeom prst="rect">
              <a:avLst/>
            </a:prstGeom>
            <a:noFill/>
          </p:spPr>
        </p:pic>
      </p:grp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ferramentas de programação e o acesso em </a:t>
            </a:r>
            <a:r>
              <a:rPr lang="pt-BR" u="sng" dirty="0" smtClean="0"/>
              <a:t>vários dispositivos </a:t>
            </a:r>
            <a:r>
              <a:rPr lang="pt-BR" dirty="0" smtClean="0"/>
              <a:t>aumentam a produtividade de gerentes e </a:t>
            </a:r>
            <a:r>
              <a:rPr lang="pt-BR" u="sng" dirty="0" smtClean="0"/>
              <a:t>equipes</a:t>
            </a:r>
            <a:r>
              <a:rPr lang="pt-BR" dirty="0" smtClean="0"/>
              <a:t> de projetos.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375" y="2652262"/>
            <a:ext cx="4848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99143" y="6102413"/>
            <a:ext cx="83094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75000"/>
                  </a:schemeClr>
                </a:solidFill>
              </a:rPr>
              <a:t>https://products.office.com/pt-br/project/project-and-portfolio-management-software?tab=tabs-1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1256" y="2367171"/>
            <a:ext cx="88214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EC6F31"/>
                </a:solidFill>
              </a:rPr>
              <a:t>Disciplina: </a:t>
            </a:r>
            <a:endParaRPr lang="pt-BR" sz="4400" dirty="0" smtClean="0">
              <a:solidFill>
                <a:srgbClr val="EC6F31"/>
              </a:solidFill>
            </a:endParaRPr>
          </a:p>
          <a:p>
            <a:pPr algn="ctr"/>
            <a:r>
              <a:rPr lang="pt-BR" sz="4400" u="sng" dirty="0" smtClean="0"/>
              <a:t>Administração e Economia para Engenheiros</a:t>
            </a:r>
          </a:p>
        </p:txBody>
      </p:sp>
      <p:pic>
        <p:nvPicPr>
          <p:cNvPr id="6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8382000" y="6400800"/>
            <a:ext cx="279400" cy="25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9143" y="6102413"/>
            <a:ext cx="83094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75000"/>
                  </a:schemeClr>
                </a:solidFill>
              </a:rPr>
              <a:t>https://i.ytimg.com/vi/M_-R2ZrdLuM/maxresdefault.jpg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i.ytimg.com/vi/M_-R2ZrdLuM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59" y="1362227"/>
            <a:ext cx="8571555" cy="4566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pic>
        <p:nvPicPr>
          <p:cNvPr id="8" name="Picture 2" descr="D:\org_bkps\Org1\UFV_Baja\UFVbaja - 2010\ufvbaj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5" y="1867292"/>
            <a:ext cx="3924827" cy="3780000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67292"/>
            <a:ext cx="3863647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upo 10"/>
          <p:cNvGrpSpPr/>
          <p:nvPr/>
        </p:nvGrpSpPr>
        <p:grpSpPr>
          <a:xfrm>
            <a:off x="674914" y="5856514"/>
            <a:ext cx="7794173" cy="369332"/>
            <a:chOff x="674914" y="5856514"/>
            <a:chExt cx="7794173" cy="369332"/>
          </a:xfrm>
        </p:grpSpPr>
        <p:sp>
          <p:nvSpPr>
            <p:cNvPr id="7" name="CaixaDeTexto 6"/>
            <p:cNvSpPr txBox="1"/>
            <p:nvPr/>
          </p:nvSpPr>
          <p:spPr>
            <a:xfrm>
              <a:off x="674914" y="5856514"/>
              <a:ext cx="25400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Eng. Civil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929087" y="5856514"/>
              <a:ext cx="25400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Eng. Mecânica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2000" y="5856514"/>
              <a:ext cx="25400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Eng. de Produção</a:t>
              </a:r>
              <a:endParaRPr lang="pt-BR" dirty="0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83600" cy="493776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3200" dirty="0" smtClean="0"/>
              <a:t>Benefícios do planejamento e controle de obras e projetos</a:t>
            </a:r>
          </a:p>
          <a:p>
            <a:endParaRPr lang="pt-BR" sz="3200" dirty="0" smtClean="0"/>
          </a:p>
          <a:p>
            <a:r>
              <a:rPr lang="pt-BR" sz="3200" dirty="0" smtClean="0"/>
              <a:t>Principais métodos e ferramentas utilizados:</a:t>
            </a:r>
          </a:p>
          <a:p>
            <a:pPr lvl="1"/>
            <a:r>
              <a:rPr lang="pt-BR" sz="2800" dirty="0" smtClean="0"/>
              <a:t>Curva S</a:t>
            </a:r>
          </a:p>
          <a:p>
            <a:pPr lvl="1"/>
            <a:r>
              <a:rPr lang="pt-BR" sz="2800" dirty="0" smtClean="0"/>
              <a:t>Ciclo PDCA</a:t>
            </a:r>
          </a:p>
          <a:p>
            <a:pPr lvl="1"/>
            <a:r>
              <a:rPr lang="pt-BR" sz="2800" dirty="0" smtClean="0"/>
              <a:t>MS Project</a:t>
            </a:r>
            <a:endParaRPr lang="pt-BR" sz="2800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57200" y="270686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Exercícios</a:t>
            </a:r>
            <a:endParaRPr lang="pt-BR" sz="4400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57200" y="270686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Obrigado!</a:t>
            </a:r>
            <a:endParaRPr lang="pt-BR" sz="4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1256" y="2367171"/>
            <a:ext cx="88214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EC6F31"/>
                </a:solidFill>
              </a:rPr>
              <a:t>Aula de hoje:</a:t>
            </a:r>
            <a:endParaRPr lang="pt-BR" sz="4400" dirty="0" smtClean="0">
              <a:solidFill>
                <a:srgbClr val="EC6F31"/>
              </a:solidFill>
            </a:endParaRPr>
          </a:p>
          <a:p>
            <a:pPr algn="ctr"/>
            <a:r>
              <a:rPr lang="pt-BR" sz="4400" u="sng" dirty="0" smtClean="0"/>
              <a:t>Treinamento, Planejamento e Controle de Obras</a:t>
            </a:r>
          </a:p>
        </p:txBody>
      </p:sp>
      <p:pic>
        <p:nvPicPr>
          <p:cNvPr id="6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8382000" y="6400800"/>
            <a:ext cx="279400" cy="25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do planejamento 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 smtClean="0"/>
              <a:t>Controle de custos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Controle de tempo (prazos)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Eficiência na tomada de decisões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Referência para acompanhamento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Detecção de possíveis prejuízos</a:t>
            </a:r>
            <a:endParaRPr lang="pt-BR" sz="3200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8382000" y="6400800"/>
            <a:ext cx="279400" cy="25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e Ferramentas utilizados: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600" dirty="0" smtClean="0"/>
              <a:t>Curva S</a:t>
            </a:r>
          </a:p>
          <a:p>
            <a:endParaRPr lang="pt-BR" sz="3600" dirty="0" smtClean="0"/>
          </a:p>
          <a:p>
            <a:r>
              <a:rPr lang="pt-BR" sz="3600" dirty="0" smtClean="0"/>
              <a:t>Ciclo PDCA</a:t>
            </a:r>
          </a:p>
          <a:p>
            <a:pPr>
              <a:buNone/>
            </a:pPr>
            <a:endParaRPr lang="pt-BR" sz="3600" dirty="0" smtClean="0"/>
          </a:p>
          <a:p>
            <a:r>
              <a:rPr lang="pt-BR" sz="3600" dirty="0" smtClean="0"/>
              <a:t>MS Project</a:t>
            </a:r>
            <a:endParaRPr lang="pt-BR" sz="3600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55"/>
          <p:cNvGrpSpPr/>
          <p:nvPr/>
        </p:nvGrpSpPr>
        <p:grpSpPr>
          <a:xfrm>
            <a:off x="251520" y="2710056"/>
            <a:ext cx="8648640" cy="3106981"/>
            <a:chOff x="251520" y="2710056"/>
            <a:chExt cx="8648640" cy="3106981"/>
          </a:xfrm>
        </p:grpSpPr>
        <p:grpSp>
          <p:nvGrpSpPr>
            <p:cNvPr id="7" name="Grupo 46"/>
            <p:cNvGrpSpPr/>
            <p:nvPr/>
          </p:nvGrpSpPr>
          <p:grpSpPr>
            <a:xfrm>
              <a:off x="2343198" y="3062593"/>
              <a:ext cx="5711473" cy="2380489"/>
              <a:chOff x="2343198" y="3565513"/>
              <a:chExt cx="5711473" cy="2380489"/>
            </a:xfrm>
          </p:grpSpPr>
          <p:cxnSp>
            <p:nvCxnSpPr>
              <p:cNvPr id="40" name="Conector reto 39"/>
              <p:cNvCxnSpPr/>
              <p:nvPr/>
            </p:nvCxnSpPr>
            <p:spPr>
              <a:xfrm flipV="1">
                <a:off x="3292937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 flipV="1">
                <a:off x="4242676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 flipV="1">
                <a:off x="5192415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flipV="1">
                <a:off x="6142154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7091893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8041632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V="1">
                <a:off x="2343198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o 25"/>
            <p:cNvGrpSpPr/>
            <p:nvPr/>
          </p:nvGrpSpPr>
          <p:grpSpPr>
            <a:xfrm>
              <a:off x="1331640" y="3066328"/>
              <a:ext cx="6912768" cy="2362616"/>
              <a:chOff x="1380120" y="3569248"/>
              <a:chExt cx="6288224" cy="2362616"/>
            </a:xfrm>
          </p:grpSpPr>
          <p:cxnSp>
            <p:nvCxnSpPr>
              <p:cNvPr id="25" name="Conector reto 24"/>
              <p:cNvCxnSpPr/>
              <p:nvPr/>
            </p:nvCxnSpPr>
            <p:spPr>
              <a:xfrm>
                <a:off x="1403648" y="5931864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1380120" y="3569248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1403648" y="4159902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1403648" y="4750556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1403648" y="5341210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47"/>
            <p:cNvGrpSpPr/>
            <p:nvPr/>
          </p:nvGrpSpPr>
          <p:grpSpPr>
            <a:xfrm>
              <a:off x="251520" y="2854072"/>
              <a:ext cx="1080120" cy="2708455"/>
              <a:chOff x="251520" y="3356992"/>
              <a:chExt cx="1080120" cy="2708455"/>
            </a:xfrm>
          </p:grpSpPr>
          <p:sp>
            <p:nvSpPr>
              <p:cNvPr id="17" name="CaixaDeTexto 16"/>
              <p:cNvSpPr txBox="1"/>
              <p:nvPr/>
            </p:nvSpPr>
            <p:spPr>
              <a:xfrm>
                <a:off x="251520" y="335699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100 %</a:t>
                </a:r>
                <a:endParaRPr lang="pt-BR" dirty="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251520" y="452655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50 %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251520" y="511133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25 %</a:t>
                </a:r>
                <a:endParaRPr lang="pt-BR" dirty="0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51520" y="394177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75 %</a:t>
                </a:r>
                <a:endParaRPr lang="pt-BR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51520" y="569611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0 %</a:t>
                </a:r>
                <a:endParaRPr lang="pt-BR" dirty="0"/>
              </a:p>
            </p:txBody>
          </p:sp>
        </p:grpSp>
        <p:cxnSp>
          <p:nvCxnSpPr>
            <p:cNvPr id="10" name="Conector de seta reta 9"/>
            <p:cNvCxnSpPr/>
            <p:nvPr/>
          </p:nvCxnSpPr>
          <p:spPr>
            <a:xfrm>
              <a:off x="1403648" y="5446360"/>
              <a:ext cx="7416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1403648" y="2710056"/>
              <a:ext cx="0" cy="2736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28979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mar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83545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abr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729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mai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105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jun</a:t>
              </a:r>
              <a:endParaRPr lang="pt-BR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6480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jul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85553" y="5447705"/>
              <a:ext cx="131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ago/2017</a:t>
              </a:r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9604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fev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0228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jan</a:t>
              </a: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55"/>
          <p:cNvGrpSpPr/>
          <p:nvPr/>
        </p:nvGrpSpPr>
        <p:grpSpPr>
          <a:xfrm>
            <a:off x="251520" y="2710056"/>
            <a:ext cx="8648640" cy="3106981"/>
            <a:chOff x="251520" y="2710056"/>
            <a:chExt cx="8648640" cy="3106981"/>
          </a:xfrm>
        </p:grpSpPr>
        <p:grpSp>
          <p:nvGrpSpPr>
            <p:cNvPr id="7" name="Grupo 46"/>
            <p:cNvGrpSpPr/>
            <p:nvPr/>
          </p:nvGrpSpPr>
          <p:grpSpPr>
            <a:xfrm>
              <a:off x="2343198" y="3062593"/>
              <a:ext cx="5711473" cy="2380489"/>
              <a:chOff x="2343198" y="3565513"/>
              <a:chExt cx="5711473" cy="2380489"/>
            </a:xfrm>
          </p:grpSpPr>
          <p:cxnSp>
            <p:nvCxnSpPr>
              <p:cNvPr id="40" name="Conector reto 39"/>
              <p:cNvCxnSpPr/>
              <p:nvPr/>
            </p:nvCxnSpPr>
            <p:spPr>
              <a:xfrm flipV="1">
                <a:off x="3292937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 flipV="1">
                <a:off x="4242676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 flipV="1">
                <a:off x="5192415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flipV="1">
                <a:off x="6142154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7091893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8041632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V="1">
                <a:off x="2343198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upo 25"/>
            <p:cNvGrpSpPr/>
            <p:nvPr/>
          </p:nvGrpSpPr>
          <p:grpSpPr>
            <a:xfrm>
              <a:off x="1331640" y="3066328"/>
              <a:ext cx="6912768" cy="2362616"/>
              <a:chOff x="1380120" y="3569248"/>
              <a:chExt cx="6288224" cy="2362616"/>
            </a:xfrm>
          </p:grpSpPr>
          <p:cxnSp>
            <p:nvCxnSpPr>
              <p:cNvPr id="25" name="Conector reto 24"/>
              <p:cNvCxnSpPr/>
              <p:nvPr/>
            </p:nvCxnSpPr>
            <p:spPr>
              <a:xfrm>
                <a:off x="1403648" y="5931864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1380120" y="3569248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1403648" y="4159902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1403648" y="4750556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1403648" y="5341210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upo 47"/>
            <p:cNvGrpSpPr/>
            <p:nvPr/>
          </p:nvGrpSpPr>
          <p:grpSpPr>
            <a:xfrm>
              <a:off x="251520" y="2854072"/>
              <a:ext cx="1080120" cy="2708455"/>
              <a:chOff x="251520" y="3356992"/>
              <a:chExt cx="1080120" cy="2708455"/>
            </a:xfrm>
          </p:grpSpPr>
          <p:sp>
            <p:nvSpPr>
              <p:cNvPr id="17" name="CaixaDeTexto 16"/>
              <p:cNvSpPr txBox="1"/>
              <p:nvPr/>
            </p:nvSpPr>
            <p:spPr>
              <a:xfrm>
                <a:off x="251520" y="335699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100 %</a:t>
                </a:r>
                <a:endParaRPr lang="pt-BR" dirty="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251520" y="452655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50 %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251520" y="511133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25 %</a:t>
                </a:r>
                <a:endParaRPr lang="pt-BR" dirty="0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51520" y="394177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75 %</a:t>
                </a:r>
                <a:endParaRPr lang="pt-BR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51520" y="569611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0 %</a:t>
                </a:r>
                <a:endParaRPr lang="pt-BR" dirty="0"/>
              </a:p>
            </p:txBody>
          </p:sp>
        </p:grpSp>
        <p:cxnSp>
          <p:nvCxnSpPr>
            <p:cNvPr id="10" name="Conector de seta reta 9"/>
            <p:cNvCxnSpPr/>
            <p:nvPr/>
          </p:nvCxnSpPr>
          <p:spPr>
            <a:xfrm>
              <a:off x="1403648" y="5446360"/>
              <a:ext cx="7416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1403648" y="2710056"/>
              <a:ext cx="0" cy="2736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28979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mar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83545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abr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729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mai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105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jun</a:t>
              </a:r>
              <a:endParaRPr lang="pt-BR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6480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jul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85553" y="5447705"/>
              <a:ext cx="131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ago/2017</a:t>
              </a:r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9604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fev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0228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jan</a:t>
              </a: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433015" y="3070097"/>
            <a:ext cx="5923128" cy="2376264"/>
          </a:xfrm>
          <a:custGeom>
            <a:avLst/>
            <a:gdLst>
              <a:gd name="connsiteX0" fmla="*/ 0 w 5923128"/>
              <a:gd name="connsiteY0" fmla="*/ 2579427 h 2579427"/>
              <a:gd name="connsiteX1" fmla="*/ 2647666 w 5923128"/>
              <a:gd name="connsiteY1" fmla="*/ 1569493 h 2579427"/>
              <a:gd name="connsiteX2" fmla="*/ 4026089 w 5923128"/>
              <a:gd name="connsiteY2" fmla="*/ 300251 h 2579427"/>
              <a:gd name="connsiteX3" fmla="*/ 5923128 w 5923128"/>
              <a:gd name="connsiteY3" fmla="*/ 0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128" h="2579427">
                <a:moveTo>
                  <a:pt x="0" y="2579427"/>
                </a:moveTo>
                <a:cubicBezTo>
                  <a:pt x="988325" y="2264391"/>
                  <a:pt x="1976651" y="1949356"/>
                  <a:pt x="2647666" y="1569493"/>
                </a:cubicBezTo>
                <a:cubicBezTo>
                  <a:pt x="3318681" y="1189630"/>
                  <a:pt x="3480179" y="561833"/>
                  <a:pt x="4026089" y="300251"/>
                </a:cubicBezTo>
                <a:cubicBezTo>
                  <a:pt x="4571999" y="38669"/>
                  <a:pt x="5247563" y="19334"/>
                  <a:pt x="592312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251520" y="2710056"/>
            <a:ext cx="8648640" cy="3106981"/>
            <a:chOff x="251520" y="2710056"/>
            <a:chExt cx="8648640" cy="3106981"/>
          </a:xfrm>
        </p:grpSpPr>
        <p:grpSp>
          <p:nvGrpSpPr>
            <p:cNvPr id="47" name="Grupo 46"/>
            <p:cNvGrpSpPr/>
            <p:nvPr/>
          </p:nvGrpSpPr>
          <p:grpSpPr>
            <a:xfrm>
              <a:off x="2343198" y="3062593"/>
              <a:ext cx="5711473" cy="2380489"/>
              <a:chOff x="2343198" y="3565513"/>
              <a:chExt cx="5711473" cy="2380489"/>
            </a:xfrm>
          </p:grpSpPr>
          <p:cxnSp>
            <p:nvCxnSpPr>
              <p:cNvPr id="40" name="Conector reto 39"/>
              <p:cNvCxnSpPr/>
              <p:nvPr/>
            </p:nvCxnSpPr>
            <p:spPr>
              <a:xfrm flipV="1">
                <a:off x="3292937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 flipV="1">
                <a:off x="4242676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 flipV="1">
                <a:off x="5192415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flipV="1">
                <a:off x="6142154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7091893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8041632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V="1">
                <a:off x="2343198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>
            <a:xfrm>
              <a:off x="1331640" y="3066328"/>
              <a:ext cx="6912768" cy="2362616"/>
              <a:chOff x="1380120" y="3569248"/>
              <a:chExt cx="6288224" cy="2362616"/>
            </a:xfrm>
          </p:grpSpPr>
          <p:cxnSp>
            <p:nvCxnSpPr>
              <p:cNvPr id="25" name="Conector reto 24"/>
              <p:cNvCxnSpPr/>
              <p:nvPr/>
            </p:nvCxnSpPr>
            <p:spPr>
              <a:xfrm>
                <a:off x="1403648" y="5931864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1380120" y="3569248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1403648" y="4159902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1403648" y="4750556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1403648" y="5341210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o 47"/>
            <p:cNvGrpSpPr/>
            <p:nvPr/>
          </p:nvGrpSpPr>
          <p:grpSpPr>
            <a:xfrm>
              <a:off x="251520" y="2854072"/>
              <a:ext cx="1080120" cy="2708455"/>
              <a:chOff x="251520" y="3356992"/>
              <a:chExt cx="1080120" cy="2708455"/>
            </a:xfrm>
          </p:grpSpPr>
          <p:sp>
            <p:nvSpPr>
              <p:cNvPr id="17" name="CaixaDeTexto 16"/>
              <p:cNvSpPr txBox="1"/>
              <p:nvPr/>
            </p:nvSpPr>
            <p:spPr>
              <a:xfrm>
                <a:off x="251520" y="335699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100 %</a:t>
                </a:r>
                <a:endParaRPr lang="pt-BR" dirty="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251520" y="452655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50 %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251520" y="511133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25 %</a:t>
                </a:r>
                <a:endParaRPr lang="pt-BR" dirty="0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51520" y="394177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75 %</a:t>
                </a:r>
                <a:endParaRPr lang="pt-BR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51520" y="569611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0 %</a:t>
                </a:r>
                <a:endParaRPr lang="pt-BR" dirty="0"/>
              </a:p>
            </p:txBody>
          </p:sp>
        </p:grpSp>
        <p:cxnSp>
          <p:nvCxnSpPr>
            <p:cNvPr id="10" name="Conector de seta reta 9"/>
            <p:cNvCxnSpPr/>
            <p:nvPr/>
          </p:nvCxnSpPr>
          <p:spPr>
            <a:xfrm>
              <a:off x="1403648" y="5446360"/>
              <a:ext cx="7416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1403648" y="2710056"/>
              <a:ext cx="0" cy="2736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28979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mar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83545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abr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729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mai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105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jun</a:t>
              </a:r>
              <a:endParaRPr lang="pt-BR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6480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jul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85553" y="5447705"/>
              <a:ext cx="131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ago/2017</a:t>
              </a:r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9604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fev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0228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jan</a:t>
              </a: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433015" y="3070097"/>
            <a:ext cx="5923128" cy="2376264"/>
          </a:xfrm>
          <a:custGeom>
            <a:avLst/>
            <a:gdLst>
              <a:gd name="connsiteX0" fmla="*/ 0 w 5923128"/>
              <a:gd name="connsiteY0" fmla="*/ 2579427 h 2579427"/>
              <a:gd name="connsiteX1" fmla="*/ 2647666 w 5923128"/>
              <a:gd name="connsiteY1" fmla="*/ 1569493 h 2579427"/>
              <a:gd name="connsiteX2" fmla="*/ 4026089 w 5923128"/>
              <a:gd name="connsiteY2" fmla="*/ 300251 h 2579427"/>
              <a:gd name="connsiteX3" fmla="*/ 5923128 w 5923128"/>
              <a:gd name="connsiteY3" fmla="*/ 0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128" h="2579427">
                <a:moveTo>
                  <a:pt x="0" y="2579427"/>
                </a:moveTo>
                <a:cubicBezTo>
                  <a:pt x="988325" y="2264391"/>
                  <a:pt x="1976651" y="1949356"/>
                  <a:pt x="2647666" y="1569493"/>
                </a:cubicBezTo>
                <a:cubicBezTo>
                  <a:pt x="3318681" y="1189630"/>
                  <a:pt x="3480179" y="561833"/>
                  <a:pt x="4026089" y="300251"/>
                </a:cubicBezTo>
                <a:cubicBezTo>
                  <a:pt x="4571999" y="38669"/>
                  <a:pt x="5247563" y="19334"/>
                  <a:pt x="592312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392072" y="3051312"/>
            <a:ext cx="6670551" cy="2376000"/>
          </a:xfrm>
          <a:custGeom>
            <a:avLst/>
            <a:gdLst>
              <a:gd name="connsiteX0" fmla="*/ 0 w 6564573"/>
              <a:gd name="connsiteY0" fmla="*/ 2604448 h 2604448"/>
              <a:gd name="connsiteX1" fmla="*/ 600501 w 6564573"/>
              <a:gd name="connsiteY1" fmla="*/ 2522562 h 2604448"/>
              <a:gd name="connsiteX2" fmla="*/ 1992573 w 6564573"/>
              <a:gd name="connsiteY2" fmla="*/ 2126776 h 2604448"/>
              <a:gd name="connsiteX3" fmla="*/ 2361062 w 6564573"/>
              <a:gd name="connsiteY3" fmla="*/ 1894764 h 2604448"/>
              <a:gd name="connsiteX4" fmla="*/ 2661313 w 6564573"/>
              <a:gd name="connsiteY4" fmla="*/ 1894764 h 2604448"/>
              <a:gd name="connsiteX5" fmla="*/ 3275462 w 6564573"/>
              <a:gd name="connsiteY5" fmla="*/ 1485332 h 2604448"/>
              <a:gd name="connsiteX6" fmla="*/ 4148919 w 6564573"/>
              <a:gd name="connsiteY6" fmla="*/ 598227 h 2604448"/>
              <a:gd name="connsiteX7" fmla="*/ 5964071 w 6564573"/>
              <a:gd name="connsiteY7" fmla="*/ 93260 h 2604448"/>
              <a:gd name="connsiteX8" fmla="*/ 6564573 w 6564573"/>
              <a:gd name="connsiteY8" fmla="*/ 38669 h 260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573" h="2604448">
                <a:moveTo>
                  <a:pt x="0" y="2604448"/>
                </a:moveTo>
                <a:cubicBezTo>
                  <a:pt x="134203" y="2603311"/>
                  <a:pt x="268406" y="2602174"/>
                  <a:pt x="600501" y="2522562"/>
                </a:cubicBezTo>
                <a:cubicBezTo>
                  <a:pt x="932596" y="2442950"/>
                  <a:pt x="1699146" y="2231409"/>
                  <a:pt x="1992573" y="2126776"/>
                </a:cubicBezTo>
                <a:cubicBezTo>
                  <a:pt x="2286000" y="2022143"/>
                  <a:pt x="2249605" y="1933433"/>
                  <a:pt x="2361062" y="1894764"/>
                </a:cubicBezTo>
                <a:cubicBezTo>
                  <a:pt x="2472519" y="1856095"/>
                  <a:pt x="2508913" y="1963003"/>
                  <a:pt x="2661313" y="1894764"/>
                </a:cubicBezTo>
                <a:cubicBezTo>
                  <a:pt x="2813713" y="1826525"/>
                  <a:pt x="3027528" y="1701422"/>
                  <a:pt x="3275462" y="1485332"/>
                </a:cubicBezTo>
                <a:cubicBezTo>
                  <a:pt x="3523396" y="1269243"/>
                  <a:pt x="3700818" y="830239"/>
                  <a:pt x="4148919" y="598227"/>
                </a:cubicBezTo>
                <a:cubicBezTo>
                  <a:pt x="4597020" y="366215"/>
                  <a:pt x="5561462" y="186520"/>
                  <a:pt x="5964071" y="93260"/>
                </a:cubicBezTo>
                <a:cubicBezTo>
                  <a:pt x="6366680" y="0"/>
                  <a:pt x="6465626" y="19334"/>
                  <a:pt x="6564573" y="3866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753</TotalTime>
  <Words>612</Words>
  <Application>Microsoft Office PowerPoint</Application>
  <PresentationFormat>Apresentação na tela (4:3)</PresentationFormat>
  <Paragraphs>217</Paragraphs>
  <Slides>24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Origem</vt:lpstr>
      <vt:lpstr>Slide 1</vt:lpstr>
      <vt:lpstr>Slide 2</vt:lpstr>
      <vt:lpstr>Slide 3</vt:lpstr>
      <vt:lpstr>Benefícios do planejamento e controle</vt:lpstr>
      <vt:lpstr>Métodos e Ferramentas utilizados:</vt:lpstr>
      <vt:lpstr>Curva S</vt:lpstr>
      <vt:lpstr>Curva S</vt:lpstr>
      <vt:lpstr>Curva S</vt:lpstr>
      <vt:lpstr>Curva S</vt:lpstr>
      <vt:lpstr>Curva S</vt:lpstr>
      <vt:lpstr>Curva S</vt:lpstr>
      <vt:lpstr>Ciclo PDCA</vt:lpstr>
      <vt:lpstr>Ciclo PDCA</vt:lpstr>
      <vt:lpstr>Ciclo PDCA</vt:lpstr>
      <vt:lpstr>Ciclo PDCA</vt:lpstr>
      <vt:lpstr>Ciclo PDCA</vt:lpstr>
      <vt:lpstr>Ciclo PDCA</vt:lpstr>
      <vt:lpstr>MS Project</vt:lpstr>
      <vt:lpstr>MS Project</vt:lpstr>
      <vt:lpstr>MS Project</vt:lpstr>
      <vt:lpstr>MS Project</vt:lpstr>
      <vt:lpstr>Revisão</vt:lpstr>
      <vt:lpstr>Exercícios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Leone</dc:creator>
  <cp:lastModifiedBy>Leone</cp:lastModifiedBy>
  <cp:revision>86</cp:revision>
  <dcterms:created xsi:type="dcterms:W3CDTF">2017-11-25T09:45:01Z</dcterms:created>
  <dcterms:modified xsi:type="dcterms:W3CDTF">2017-12-06T02:04:42Z</dcterms:modified>
</cp:coreProperties>
</file>