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Database Query Results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from e857c4e4-be46-41dc-9d9a-b3fd8b131a7e_neo4j.xlsx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Relationships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653142">
                <a:tc>
                  <a:txBody>
                    <a:bodyPr/>
                    <a:lstStyle/>
                    <a:p>
                      <a:r>
                        <a:rPr b="1" sz="120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created_at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source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表 p_UpdateEmployeeSalary 通过字段 changed_by 关联到表 employees 的字段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changed_by -&gt;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2025-03-20T12:13:49.609635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neo4j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表 p_UpdateEmployeeSalary 通过字段 employee_id 关联到表 employees 的字段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employee_id -&gt;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2025-03-20T12:13:49.602774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neo4j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表 v_employee_history_log 通过字段 changed_by 关联到表 employees 的字段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changed_by -&gt;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2025-03-20T12:13:49.558247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neo4j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表 v_employee_history_log 通过字段 employee_id 关联到表 employees 的字段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employee_id -&gt;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2025-03-20T12:13:49.549595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neo4j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表 v_high_salary_employees 通过字段 employee_id 关联到表 employees 的字段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employee_id -&gt;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2025-03-20T12:13:49.516154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neo4j</a:t>
                      </a:r>
                    </a:p>
                  </a:txBody>
                  <a:tcPr/>
                </a:tc>
              </a:tr>
              <a:tr h="653148">
                <a:tc>
                  <a:txBody>
                    <a:bodyPr/>
                    <a:lstStyle/>
                    <a:p>
                      <a:r>
                        <a:t>表 v_employee_details 通过字段 employee_id 关联到表 employees 的字段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employee_id -&gt;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2025-03-20T12:13:49.491655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neo4j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Search 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Failed to connect to OpenSearch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