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860d7814-5def-4c42-a3e2-a37b801c8a4f_neo4j.xlsx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53142">
                <a:tc>
                  <a:txBody>
                    <a:bodyPr/>
                    <a:lstStyle/>
                    <a:p>
                      <a:r>
                        <a:rPr b="1" sz="120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created_at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source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2025-03-20T12:13:49.602774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2025-03-20T12:13:49.558247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2025-03-20T12:13:49.549595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v_high_salary_employees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2025-03-20T12:13:49.516154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表 v_employee_details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2025-03-20T12:13:49.491655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Search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'p_UpdateEmployeeSalary':</a:t>
            </a:r>
          </a:p>
          <a:p>
            <a:r>
              <a:t>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['employees_history', 'employees']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'Procedure':</a:t>
            </a:r>
          </a:p>
          <a:p>
            <a:r>
              <a:t>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['v_employee_details']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