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Database Query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from 0a6a59d8-7b01-45df-a074-8251f2f6ae58_neo4j.xlsx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Relationships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653142">
                <a:tc>
                  <a:txBody>
                    <a:bodyPr/>
                    <a:lstStyle/>
                    <a:p>
                      <a:r>
                        <a:rPr b="1" sz="120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created_at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source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p_UpdateEmployeeSalary 通过字段 changed_by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changed_by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2025-03-20T12:13:49.609635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p_UpdateEmployeeSalary 通过字段 employee_id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employee_id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2025-03-20T12:13:49.602774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v_employee_history_log 通过字段 changed_by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changed_by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2025-03-20T12:13:49.558247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v_employee_history_log 通过字段 employee_id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employee_id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2025-03-20T12:13:49.549595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v_high_salary_employees 通过字段 employee_id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employee_id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2025-03-20T12:13:49.516154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8">
                <a:tc>
                  <a:txBody>
                    <a:bodyPr/>
                    <a:lstStyle/>
                    <a:p>
                      <a:r>
                        <a:t>表 v_employee_details 通过字段 employee_id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employee_id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2025-03-20T12:13:49.491655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Search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Procedure 'p_UpdateEmployeeSalary':</a:t>
            </a:r>
          </a:p>
          <a:p>
            <a:r>
              <a:t>--- p_UpdateEmployeeSalary</a:t>
            </a:r>
          </a:p>
          <a:p>
            <a:r>
              <a:t>--- 更新员工的工资，并将变更记录插入到 employees_history 表中</a:t>
            </a:r>
          </a:p>
          <a:p>
            <a:r>
              <a:t>--- 结合了 employees 表和 employees_history 表</a:t>
            </a:r>
          </a:p>
          <a:p>
            <a:r>
              <a:t>CREATE OR REPLACE FUNCTION p_p_UpdateEmployeeSalary(</a:t>
            </a:r>
          </a:p>
          <a:p>
            <a:r>
              <a:t>    emp_id INT,</a:t>
            </a:r>
          </a:p>
          <a:p>
            <a:r>
              <a:t>    new_salary DECIMAL(10, 2),</a:t>
            </a:r>
          </a:p>
          <a:p>
            <a:r>
              <a:t>    changed_by INT </a:t>
            </a:r>
          </a:p>
          <a:p>
            <a:r>
              <a:t>) RETURNS VOID AS $$</a:t>
            </a:r>
          </a:p>
          <a:p>
            <a:r>
              <a:t>DECLARE </a:t>
            </a:r>
          </a:p>
          <a:p>
            <a:r>
              <a:t>    old_salary DECIMAL(10, 2);</a:t>
            </a:r>
          </a:p>
          <a:p>
            <a:r>
              <a:t>BEGIN </a:t>
            </a:r>
          </a:p>
          <a:p>
            <a:r>
              <a:t>    -- 获取当前工资 </a:t>
            </a:r>
          </a:p>
          <a:p>
            <a:r>
              <a:t>    SELECT salary INTO old_salary FROM employees WHERE employee_id = emp_id;</a:t>
            </a:r>
          </a:p>
          <a:p>
            <a:r>
              <a:t>    </a:t>
            </a:r>
          </a:p>
          <a:p>
            <a:r>
              <a:t>    -- 更新员工工资 </a:t>
            </a:r>
          </a:p>
          <a:p>
            <a:r>
              <a:t>    UPDATE employees SET salary = new_salary WHERE employee_id = emp_id;</a:t>
            </a:r>
          </a:p>
          <a:p>
            <a:r>
              <a:t>    </a:t>
            </a:r>
          </a:p>
          <a:p>
            <a:r>
              <a:t>    -- 插入历史记录 </a:t>
            </a:r>
          </a:p>
          <a:p>
            <a:r>
              <a:t>    INSERT INTO employees_history (</a:t>
            </a:r>
          </a:p>
          <a:p>
            <a:r>
              <a:t>        employee_id,</a:t>
            </a:r>
          </a:p>
          <a:p>
            <a:r>
              <a:t>        old_salary,</a:t>
            </a:r>
          </a:p>
          <a:p>
            <a:r>
              <a:t>        new_salary,</a:t>
            </a:r>
          </a:p>
          <a:p>
            <a:r>
              <a:t>        changed_by </a:t>
            </a:r>
          </a:p>
          <a:p>
            <a:r>
              <a:t>    ) VALUES (</a:t>
            </a:r>
          </a:p>
          <a:p>
            <a:r>
              <a:t>        emp_id,</a:t>
            </a:r>
          </a:p>
          <a:p>
            <a:r>
              <a:t>        old_salary,</a:t>
            </a:r>
          </a:p>
          <a:p>
            <a:r>
              <a:t>        new_salary,</a:t>
            </a:r>
          </a:p>
          <a:p>
            <a:r>
              <a:t>        changed_by </a:t>
            </a:r>
          </a:p>
          <a:p>
            <a:r>
              <a:t>    );</a:t>
            </a:r>
          </a:p>
          <a:p>
            <a:r>
              <a:t>END;</a:t>
            </a:r>
          </a:p>
          <a:p>
            <a:r>
              <a:t>$$ LANGUAGE plpgsql;</a:t>
            </a:r>
          </a:p>
          <a:p/>
          <a:p>
            <a:r>
              <a:t>与employees相关的procedure是：--- p_UpdateEmployeeSalary</a:t>
            </a:r>
          </a:p>
          <a:p>
            <a:r>
              <a:t>--- 更新员工的工资，并将变更记录插入到 employees_history 表中</a:t>
            </a:r>
          </a:p>
          <a:p>
            <a:r>
              <a:t>--- 结合了 employees 表和 employees_history 表</a:t>
            </a:r>
          </a:p>
          <a:p>
            <a:r>
              <a:t>CREATE OR REPLACE FUNCTION p_p_UpdateEmployeeSalary(</a:t>
            </a:r>
          </a:p>
          <a:p>
            <a:r>
              <a:t>    emp_id INT,</a:t>
            </a:r>
          </a:p>
          <a:p>
            <a:r>
              <a:t>    new_salary DECIMAL(10, 2),</a:t>
            </a:r>
          </a:p>
          <a:p>
            <a:r>
              <a:t>    changed_by INT </a:t>
            </a:r>
          </a:p>
          <a:p>
            <a:r>
              <a:t>) RETURNS VOID AS $$</a:t>
            </a:r>
          </a:p>
          <a:p>
            <a:r>
              <a:t>DECLARE </a:t>
            </a:r>
          </a:p>
          <a:p>
            <a:r>
              <a:t>    old_salary DECIMAL(10, 2);</a:t>
            </a:r>
          </a:p>
          <a:p>
            <a:r>
              <a:t>BEGIN </a:t>
            </a:r>
          </a:p>
          <a:p>
            <a:r>
              <a:t>    -- 获取当前工资 </a:t>
            </a:r>
          </a:p>
          <a:p>
            <a:r>
              <a:t>    SELECT salary INTO old_salary FROM employees WHERE employee_id = emp_id;</a:t>
            </a:r>
          </a:p>
          <a:p>
            <a:r>
              <a:t>    </a:t>
            </a:r>
          </a:p>
          <a:p>
            <a:r>
              <a:t>    -- 更新员工工资 </a:t>
            </a:r>
          </a:p>
          <a:p>
            <a:r>
              <a:t>    UPDATE employees SET salary = new_salary WHERE employee_id = emp_id;</a:t>
            </a:r>
          </a:p>
          <a:p>
            <a:r>
              <a:t>    </a:t>
            </a:r>
          </a:p>
          <a:p>
            <a:r>
              <a:t>    -- 插入历史记录 </a:t>
            </a:r>
          </a:p>
          <a:p>
            <a:r>
              <a:t>    INSERT INTO employees_history (</a:t>
            </a:r>
          </a:p>
          <a:p>
            <a:r>
              <a:t>        employee_id,</a:t>
            </a:r>
          </a:p>
          <a:p>
            <a:r>
              <a:t>        old_salary,</a:t>
            </a:r>
          </a:p>
          <a:p>
            <a:r>
              <a:t>        new_salary,</a:t>
            </a:r>
          </a:p>
          <a:p>
            <a:r>
              <a:t>        changed_by </a:t>
            </a:r>
          </a:p>
          <a:p>
            <a:r>
              <a:t>    ) VALUES (</a:t>
            </a:r>
          </a:p>
          <a:p>
            <a:r>
              <a:t>        emp_id,</a:t>
            </a:r>
          </a:p>
          <a:p>
            <a:r>
              <a:t>        old_salary,</a:t>
            </a:r>
          </a:p>
          <a:p>
            <a:r>
              <a:t>        new_salary,</a:t>
            </a:r>
          </a:p>
          <a:p>
            <a:r>
              <a:t>        changed_by </a:t>
            </a:r>
          </a:p>
          <a:p>
            <a:r>
              <a:t>    );</a:t>
            </a:r>
          </a:p>
          <a:p>
            <a:r>
              <a:t>END;</a:t>
            </a:r>
          </a:p>
          <a:p>
            <a:r>
              <a:t>$$ LANGUAGE plpgsql;</a:t>
            </a:r>
          </a:p>
          <a:p>
            <a:r>
              <a:t>相关表: ['employees_history', 'employees']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68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Procedure 'Procedure':</a:t>
            </a:r>
          </a:p>
          <a:p>
            <a:r>
              <a:t>--- Procedure</a:t>
            </a:r>
          </a:p>
          <a:p/>
          <a:p>
            <a:r>
              <a:t>--- p_GetEmployeeDetails</a:t>
            </a:r>
          </a:p>
          <a:p>
            <a:r>
              <a:t>--- 根据员工 ID 获取员工的详细信息，包括姓名、职位、部门名称和工资</a:t>
            </a:r>
          </a:p>
          <a:p>
            <a:r>
              <a:t>--- 结合了 employees 表和 v_employee_details 视图</a:t>
            </a:r>
          </a:p>
          <a:p>
            <a:r>
              <a:t>CREATE OR REPLACE FUNCTION p_GetEmployeeDetails(emp_id INT)</a:t>
            </a:r>
          </a:p>
          <a:p>
            <a:r>
              <a:t>RETURNS TABLE (</a:t>
            </a:r>
          </a:p>
          <a:p>
            <a:r>
              <a:t>    employee_id INT,</a:t>
            </a:r>
          </a:p>
          <a:p>
            <a:r>
              <a:t>    full_name TEXT,</a:t>
            </a:r>
          </a:p>
          <a:p>
            <a:r>
              <a:t>    job_title VARCHAR(50),</a:t>
            </a:r>
          </a:p>
          <a:p>
            <a:r>
              <a:t>    department_name VARCHAR(100),</a:t>
            </a:r>
          </a:p>
          <a:p>
            <a:r>
              <a:t>    salary DECIMAL(10, 2)</a:t>
            </a:r>
          </a:p>
          <a:p>
            <a:r>
              <a:t>) AS $$</a:t>
            </a:r>
          </a:p>
          <a:p>
            <a:r>
              <a:t>BEGIN </a:t>
            </a:r>
          </a:p>
          <a:p>
            <a:r>
              <a:t>    RETURN QUERY </a:t>
            </a:r>
          </a:p>
          <a:p>
            <a:r>
              <a:t>    SELECT </a:t>
            </a:r>
          </a:p>
          <a:p>
            <a:r>
              <a:t>        ed.employee_id,  </a:t>
            </a:r>
          </a:p>
          <a:p>
            <a:r>
              <a:t>        ed.full_name,  </a:t>
            </a:r>
          </a:p>
          <a:p>
            <a:r>
              <a:t>        ed.job_title,  </a:t>
            </a:r>
          </a:p>
          <a:p>
            <a:r>
              <a:t>        ed.department_name,  </a:t>
            </a:r>
          </a:p>
          <a:p>
            <a:r>
              <a:t>        ed.salary  </a:t>
            </a:r>
          </a:p>
          <a:p>
            <a:r>
              <a:t>    FROM </a:t>
            </a:r>
          </a:p>
          <a:p>
            <a:r>
              <a:t>        v_employee_details ed </a:t>
            </a:r>
          </a:p>
          <a:p>
            <a:r>
              <a:t>    WHERE </a:t>
            </a:r>
          </a:p>
          <a:p>
            <a:r>
              <a:t>        ed.employee_id  = p_GetEmployeeDetails.emp_id;  -- 明确指定参数来源 </a:t>
            </a:r>
          </a:p>
          <a:p>
            <a:r>
              <a:t>END;</a:t>
            </a:r>
          </a:p>
          <a:p>
            <a:r>
              <a:t>$$ LANGUAGE plpgsql;</a:t>
            </a:r>
          </a:p>
          <a:p/>
          <a:p>
            <a:r>
              <a:t>与employees相关的procedure是：--- Procedure</a:t>
            </a:r>
          </a:p>
          <a:p/>
          <a:p>
            <a:r>
              <a:t>--- p_GetEmployeeDetails</a:t>
            </a:r>
          </a:p>
          <a:p>
            <a:r>
              <a:t>--- 根据员工 ID 获取员工的详细信息，包括姓名、职位、部门名称和工资</a:t>
            </a:r>
          </a:p>
          <a:p>
            <a:r>
              <a:t>--- 结合了 employees 表和 v_employee_details 视图</a:t>
            </a:r>
          </a:p>
          <a:p>
            <a:r>
              <a:t>CREATE OR REPLACE FUNCTION p_GetEmployeeDetails(emp_id INT)</a:t>
            </a:r>
          </a:p>
          <a:p>
            <a:r>
              <a:t>RETURNS TABLE (</a:t>
            </a:r>
          </a:p>
          <a:p>
            <a:r>
              <a:t>    employee_id INT,</a:t>
            </a:r>
          </a:p>
          <a:p>
            <a:r>
              <a:t>    full_name TEXT,</a:t>
            </a:r>
          </a:p>
          <a:p>
            <a:r>
              <a:t>    job_title VARCHAR(50),</a:t>
            </a:r>
          </a:p>
          <a:p>
            <a:r>
              <a:t>    department_name VARCHAR(100),</a:t>
            </a:r>
          </a:p>
          <a:p>
            <a:r>
              <a:t>    salary DECIMAL(10, 2)</a:t>
            </a:r>
          </a:p>
          <a:p>
            <a:r>
              <a:t>) AS $$</a:t>
            </a:r>
          </a:p>
          <a:p>
            <a:r>
              <a:t>BEGIN </a:t>
            </a:r>
          </a:p>
          <a:p>
            <a:r>
              <a:t>    RETURN QUERY </a:t>
            </a:r>
          </a:p>
          <a:p>
            <a:r>
              <a:t>    SELECT </a:t>
            </a:r>
          </a:p>
          <a:p>
            <a:r>
              <a:t>        ed.employee_id,  </a:t>
            </a:r>
          </a:p>
          <a:p>
            <a:r>
              <a:t>        ed.full_name,  </a:t>
            </a:r>
          </a:p>
          <a:p>
            <a:r>
              <a:t>        ed.job_title,  </a:t>
            </a:r>
          </a:p>
          <a:p>
            <a:r>
              <a:t>        ed.department_name,  </a:t>
            </a:r>
          </a:p>
          <a:p>
            <a:r>
              <a:t>        ed.salary  </a:t>
            </a:r>
          </a:p>
          <a:p>
            <a:r>
              <a:t>    FROM </a:t>
            </a:r>
          </a:p>
          <a:p>
            <a:r>
              <a:t>        v_employee_details ed </a:t>
            </a:r>
          </a:p>
          <a:p>
            <a:r>
              <a:t>    WHERE </a:t>
            </a:r>
          </a:p>
          <a:p>
            <a:r>
              <a:t>        ed.employee_id  = p_GetEmployeeDetails.emp_id;  -- 明确指定参数来源 </a:t>
            </a:r>
          </a:p>
          <a:p>
            <a:r>
              <a:t>END;</a:t>
            </a:r>
          </a:p>
          <a:p>
            <a:r>
              <a:t>$$ LANGUAGE plpgsql;</a:t>
            </a:r>
          </a:p>
          <a:p>
            <a:r>
              <a:t>相关表: ['v_employee_details']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