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2025-03-10 14:06:08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lationships_20250310_1406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686800" cy="579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91440"/>
            <a:ext cx="8686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/>
            </a:pPr>
            <a:r>
              <a:t>Table Relationships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457200"/>
            <a:ext cx="8686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/>
            </a:pPr>
            <a:r>
              <a:t>Relationship Details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914400"/>
          <a:ext cx="8686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74320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First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Second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Dataset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t_order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v_supplier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d_processor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t_invoice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v_supplier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d_auditor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t_stock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v_warehouse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d_manager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t_payment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v_bank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d_verifier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t_product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v_manufacturer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d_tester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t_product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v_client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d_reviewer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t_product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v_insurer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BELONGS_TO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d_adjuster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