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3" r:id="rId6"/>
    <p:sldId id="261" r:id="rId7"/>
    <p:sldId id="264" r:id="rId8"/>
    <p:sldId id="262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GAR FRANCISCO ROMAN RANGEL" userId="ad4c8ed5-999a-46d2-b61e-345b3a858241" providerId="ADAL" clId="{39A5E064-2EC1-461B-905B-61E69F39A5B3}"/>
  </pc:docChgLst>
  <pc:docChgLst>
    <pc:chgData name="EDGAR FRANCISCO ROMAN RANGEL" userId="ad4c8ed5-999a-46d2-b61e-345b3a858241" providerId="ADAL" clId="{7F540371-ECEA-4F2E-A981-2640843F12A2}"/>
    <pc:docChg chg="addSld delSld modSld">
      <pc:chgData name="EDGAR FRANCISCO ROMAN RANGEL" userId="ad4c8ed5-999a-46d2-b61e-345b3a858241" providerId="ADAL" clId="{7F540371-ECEA-4F2E-A981-2640843F12A2}" dt="2025-02-12T16:52:46.817" v="637" actId="20577"/>
      <pc:docMkLst>
        <pc:docMk/>
      </pc:docMkLst>
      <pc:sldChg chg="modSp">
        <pc:chgData name="EDGAR FRANCISCO ROMAN RANGEL" userId="ad4c8ed5-999a-46d2-b61e-345b3a858241" providerId="ADAL" clId="{7F540371-ECEA-4F2E-A981-2640843F12A2}" dt="2025-02-12T16:48:14.424" v="189" actId="20577"/>
        <pc:sldMkLst>
          <pc:docMk/>
          <pc:sldMk cId="3094169651" sldId="259"/>
        </pc:sldMkLst>
        <pc:spChg chg="mod">
          <ac:chgData name="EDGAR FRANCISCO ROMAN RANGEL" userId="ad4c8ed5-999a-46d2-b61e-345b3a858241" providerId="ADAL" clId="{7F540371-ECEA-4F2E-A981-2640843F12A2}" dt="2025-02-12T16:48:14.424" v="189" actId="20577"/>
          <ac:spMkLst>
            <pc:docMk/>
            <pc:sldMk cId="3094169651" sldId="259"/>
            <ac:spMk id="3" creationId="{00000000-0000-0000-0000-000000000000}"/>
          </ac:spMkLst>
        </pc:spChg>
      </pc:sldChg>
      <pc:sldChg chg="del">
        <pc:chgData name="EDGAR FRANCISCO ROMAN RANGEL" userId="ad4c8ed5-999a-46d2-b61e-345b3a858241" providerId="ADAL" clId="{7F540371-ECEA-4F2E-A981-2640843F12A2}" dt="2025-02-12T16:49:45.885" v="283" actId="2696"/>
        <pc:sldMkLst>
          <pc:docMk/>
          <pc:sldMk cId="3998063190" sldId="260"/>
        </pc:sldMkLst>
      </pc:sldChg>
      <pc:sldChg chg="modSp">
        <pc:chgData name="EDGAR FRANCISCO ROMAN RANGEL" userId="ad4c8ed5-999a-46d2-b61e-345b3a858241" providerId="ADAL" clId="{7F540371-ECEA-4F2E-A981-2640843F12A2}" dt="2025-02-12T16:51:23.194" v="442" actId="20577"/>
        <pc:sldMkLst>
          <pc:docMk/>
          <pc:sldMk cId="1022972566" sldId="261"/>
        </pc:sldMkLst>
        <pc:spChg chg="mod">
          <ac:chgData name="EDGAR FRANCISCO ROMAN RANGEL" userId="ad4c8ed5-999a-46d2-b61e-345b3a858241" providerId="ADAL" clId="{7F540371-ECEA-4F2E-A981-2640843F12A2}" dt="2025-02-12T16:51:23.194" v="442" actId="20577"/>
          <ac:spMkLst>
            <pc:docMk/>
            <pc:sldMk cId="1022972566" sldId="261"/>
            <ac:spMk id="3" creationId="{00000000-0000-0000-0000-000000000000}"/>
          </ac:spMkLst>
        </pc:spChg>
      </pc:sldChg>
      <pc:sldChg chg="modSp">
        <pc:chgData name="EDGAR FRANCISCO ROMAN RANGEL" userId="ad4c8ed5-999a-46d2-b61e-345b3a858241" providerId="ADAL" clId="{7F540371-ECEA-4F2E-A981-2640843F12A2}" dt="2025-02-12T16:49:38.265" v="282" actId="20577"/>
        <pc:sldMkLst>
          <pc:docMk/>
          <pc:sldMk cId="3476707693" sldId="263"/>
        </pc:sldMkLst>
        <pc:spChg chg="mod">
          <ac:chgData name="EDGAR FRANCISCO ROMAN RANGEL" userId="ad4c8ed5-999a-46d2-b61e-345b3a858241" providerId="ADAL" clId="{7F540371-ECEA-4F2E-A981-2640843F12A2}" dt="2025-02-12T16:49:38.265" v="282" actId="20577"/>
          <ac:spMkLst>
            <pc:docMk/>
            <pc:sldMk cId="3476707693" sldId="263"/>
            <ac:spMk id="3" creationId="{00000000-0000-0000-0000-000000000000}"/>
          </ac:spMkLst>
        </pc:spChg>
      </pc:sldChg>
      <pc:sldChg chg="modSp add">
        <pc:chgData name="EDGAR FRANCISCO ROMAN RANGEL" userId="ad4c8ed5-999a-46d2-b61e-345b3a858241" providerId="ADAL" clId="{7F540371-ECEA-4F2E-A981-2640843F12A2}" dt="2025-02-12T16:52:46.817" v="637" actId="20577"/>
        <pc:sldMkLst>
          <pc:docMk/>
          <pc:sldMk cId="2422009766" sldId="264"/>
        </pc:sldMkLst>
        <pc:spChg chg="mod">
          <ac:chgData name="EDGAR FRANCISCO ROMAN RANGEL" userId="ad4c8ed5-999a-46d2-b61e-345b3a858241" providerId="ADAL" clId="{7F540371-ECEA-4F2E-A981-2640843F12A2}" dt="2025-02-12T16:51:58.216" v="471" actId="20577"/>
          <ac:spMkLst>
            <pc:docMk/>
            <pc:sldMk cId="2422009766" sldId="264"/>
            <ac:spMk id="2" creationId="{00000000-0000-0000-0000-000000000000}"/>
          </ac:spMkLst>
        </pc:spChg>
        <pc:spChg chg="mod">
          <ac:chgData name="EDGAR FRANCISCO ROMAN RANGEL" userId="ad4c8ed5-999a-46d2-b61e-345b3a858241" providerId="ADAL" clId="{7F540371-ECEA-4F2E-A981-2640843F12A2}" dt="2025-02-12T16:52:46.817" v="637" actId="20577"/>
          <ac:spMkLst>
            <pc:docMk/>
            <pc:sldMk cId="2422009766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D687-ACEA-4B89-8C94-5D5F87EE625E}" type="datetimeFigureOut">
              <a:rPr lang="es-MX" smtClean="0"/>
              <a:t>12/02/2025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3C86-96C9-4AD2-B431-DB617ACD7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0486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D687-ACEA-4B89-8C94-5D5F87EE625E}" type="datetimeFigureOut">
              <a:rPr lang="es-MX" smtClean="0"/>
              <a:t>12/02/2025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3C86-96C9-4AD2-B431-DB617ACD7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179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D687-ACEA-4B89-8C94-5D5F87EE625E}" type="datetimeFigureOut">
              <a:rPr lang="es-MX" smtClean="0"/>
              <a:t>12/02/2025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3C86-96C9-4AD2-B431-DB617ACD7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786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D687-ACEA-4B89-8C94-5D5F87EE625E}" type="datetimeFigureOut">
              <a:rPr lang="es-MX" smtClean="0"/>
              <a:t>12/02/2025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3C86-96C9-4AD2-B431-DB617ACD7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766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D687-ACEA-4B89-8C94-5D5F87EE625E}" type="datetimeFigureOut">
              <a:rPr lang="es-MX" smtClean="0"/>
              <a:t>12/02/2025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3C86-96C9-4AD2-B431-DB617ACD7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D687-ACEA-4B89-8C94-5D5F87EE625E}" type="datetimeFigureOut">
              <a:rPr lang="es-MX" smtClean="0"/>
              <a:t>12/02/2025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3C86-96C9-4AD2-B431-DB617ACD7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4800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D687-ACEA-4B89-8C94-5D5F87EE625E}" type="datetimeFigureOut">
              <a:rPr lang="es-MX" smtClean="0"/>
              <a:t>12/02/2025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3C86-96C9-4AD2-B431-DB617ACD7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737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D687-ACEA-4B89-8C94-5D5F87EE625E}" type="datetimeFigureOut">
              <a:rPr lang="es-MX" smtClean="0"/>
              <a:t>12/02/2025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3C86-96C9-4AD2-B431-DB617ACD7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584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D687-ACEA-4B89-8C94-5D5F87EE625E}" type="datetimeFigureOut">
              <a:rPr lang="es-MX" smtClean="0"/>
              <a:t>12/02/2025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3C86-96C9-4AD2-B431-DB617ACD7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013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D687-ACEA-4B89-8C94-5D5F87EE625E}" type="datetimeFigureOut">
              <a:rPr lang="es-MX" smtClean="0"/>
              <a:t>12/02/2025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3C86-96C9-4AD2-B431-DB617ACD7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9039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2D687-ACEA-4B89-8C94-5D5F87EE625E}" type="datetimeFigureOut">
              <a:rPr lang="es-MX" smtClean="0"/>
              <a:t>12/02/2025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B3C86-96C9-4AD2-B431-DB617ACD7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37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2D687-ACEA-4B89-8C94-5D5F87EE625E}" type="datetimeFigureOut">
              <a:rPr lang="es-MX" smtClean="0"/>
              <a:t>12/02/2025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B3C86-96C9-4AD2-B431-DB617ACD716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8831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75858"/>
            <a:ext cx="9144000" cy="3177896"/>
          </a:xfrm>
        </p:spPr>
        <p:txBody>
          <a:bodyPr>
            <a:normAutofit fontScale="90000"/>
          </a:bodyPr>
          <a:lstStyle/>
          <a:p>
            <a:r>
              <a:rPr lang="es-MX" dirty="0"/>
              <a:t>Guía sugerida para el contenido de la presentación de proyectos para el curso de Minería y análisis de datos.</a:t>
            </a:r>
          </a:p>
        </p:txBody>
      </p:sp>
    </p:spTree>
    <p:extLst>
      <p:ext uri="{BB962C8B-B14F-4D97-AF65-F5344CB8AC3E}">
        <p14:creationId xmlns:p14="http://schemas.microsoft.com/office/powerpoint/2010/main" val="169679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formato, diseño, y editor usados para la presentación son de elección libre.</a:t>
            </a:r>
          </a:p>
          <a:p>
            <a:r>
              <a:rPr lang="es-MX" dirty="0"/>
              <a:t>Se sugiere usar de 1 a 2 diapositivas para cada uno de los apartados listados en la siguientes diapositivas.</a:t>
            </a:r>
          </a:p>
          <a:p>
            <a:r>
              <a:rPr lang="es-MX" dirty="0"/>
              <a:t>No obstante, el contenido y longitud de cada apartado puede ser ajustado de acuerdo a las necesidades particulares de cada proyecto.</a:t>
            </a:r>
          </a:p>
          <a:p>
            <a:r>
              <a:rPr lang="es-MX" dirty="0"/>
              <a:t>Importante: enviar presentación en formato PDF.</a:t>
            </a:r>
          </a:p>
        </p:txBody>
      </p:sp>
    </p:spTree>
    <p:extLst>
      <p:ext uri="{BB962C8B-B14F-4D97-AF65-F5344CB8AC3E}">
        <p14:creationId xmlns:p14="http://schemas.microsoft.com/office/powerpoint/2010/main" val="3470043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Portada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Título</a:t>
            </a:r>
          </a:p>
          <a:p>
            <a:r>
              <a:rPr lang="es-MX" dirty="0"/>
              <a:t>Integrantes del equipo.</a:t>
            </a:r>
          </a:p>
        </p:txBody>
      </p:sp>
    </p:spTree>
    <p:extLst>
      <p:ext uri="{BB962C8B-B14F-4D97-AF65-F5344CB8AC3E}">
        <p14:creationId xmlns:p14="http://schemas.microsoft.com/office/powerpoint/2010/main" val="371784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Identificación del problema.</a:t>
            </a:r>
          </a:p>
          <a:p>
            <a:r>
              <a:rPr lang="es-MX" dirty="0"/>
              <a:t>Definirlo tan claro como sea posible.</a:t>
            </a:r>
          </a:p>
          <a:p>
            <a:r>
              <a:rPr lang="es-MX" dirty="0"/>
              <a:t>Tipo de análisis, ej., regresión, clasificación, agrupamiento, reducción de dimensionalidad, identificación de anomalías, generación, limpieza (</a:t>
            </a:r>
            <a:r>
              <a:rPr lang="es-MX" dirty="0" err="1"/>
              <a:t>denoising</a:t>
            </a:r>
            <a:r>
              <a:rPr lang="es-MX" dirty="0"/>
              <a:t>), segmentación, localización, etc.</a:t>
            </a:r>
          </a:p>
        </p:txBody>
      </p:sp>
    </p:spTree>
    <p:extLst>
      <p:ext uri="{BB962C8B-B14F-4D97-AF65-F5344CB8AC3E}">
        <p14:creationId xmlns:p14="http://schemas.microsoft.com/office/powerpoint/2010/main" val="309416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Objetivo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Una vez que el problema ha sido identificado, ¿cuál es el objetivo concreto de su trabajo?</a:t>
            </a:r>
          </a:p>
          <a:p>
            <a:r>
              <a:rPr lang="es-MX" dirty="0"/>
              <a:t>Ejemplos:</a:t>
            </a:r>
          </a:p>
          <a:p>
            <a:pPr lvl="1"/>
            <a:r>
              <a:rPr lang="es-MX" dirty="0"/>
              <a:t>Realizar un análisis de cúmulos de audio, obteniendo cúmulos homogéneos y sin sinonimia.</a:t>
            </a:r>
          </a:p>
          <a:p>
            <a:pPr lvl="1"/>
            <a:r>
              <a:rPr lang="es-MX" dirty="0"/>
              <a:t>Entrenar un clasificador de productos que pueda identificar productos defectuosos con 92% de sensibilidad.</a:t>
            </a:r>
          </a:p>
          <a:p>
            <a:pPr lvl="1"/>
            <a:r>
              <a:rPr lang="es-MX" dirty="0"/>
              <a:t>Entrenar un regresor para predecir la cantidad de pesca de salmón con una precisión de al menos 85%.</a:t>
            </a:r>
          </a:p>
          <a:p>
            <a:pPr lvl="1"/>
            <a:r>
              <a:rPr lang="es-MX" dirty="0"/>
              <a:t>Entrenar un modelo de predicción de texto con, al menos, 80 de precisión.</a:t>
            </a:r>
          </a:p>
        </p:txBody>
      </p:sp>
    </p:spTree>
    <p:extLst>
      <p:ext uri="{BB962C8B-B14F-4D97-AF65-F5344CB8AC3E}">
        <p14:creationId xmlns:p14="http://schemas.microsoft.com/office/powerpoint/2010/main" val="3476707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Presentar su primera revisión de datos.</a:t>
            </a:r>
          </a:p>
          <a:p>
            <a:pPr lvl="1"/>
            <a:r>
              <a:rPr lang="es-MX" dirty="0"/>
              <a:t>Origen. ¿Quién los juntó? ¿cuándo y cómo? ¿Con qué fin?</a:t>
            </a:r>
          </a:p>
          <a:p>
            <a:pPr lvl="1"/>
            <a:r>
              <a:rPr lang="es-MX" dirty="0"/>
              <a:t>Forma: tabular, imágenes, perfiles de usuario, series de tiempo, audio, etc.</a:t>
            </a:r>
          </a:p>
          <a:p>
            <a:pPr lvl="1"/>
            <a:r>
              <a:rPr lang="es-MX" dirty="0"/>
              <a:t>Tamaño de la base de datos: # registros, # variables.</a:t>
            </a:r>
          </a:p>
          <a:p>
            <a:pPr lvl="1"/>
            <a:r>
              <a:rPr lang="es-MX" dirty="0"/>
              <a:t>Tipo de variables encontradas.</a:t>
            </a:r>
          </a:p>
          <a:p>
            <a:pPr lvl="1"/>
            <a:r>
              <a:rPr lang="es-MX" dirty="0"/>
              <a:t>Identificación de la variable objetivo y de las variables independientes.</a:t>
            </a:r>
          </a:p>
          <a:p>
            <a:pPr lvl="1"/>
            <a:r>
              <a:rPr lang="es-MX" dirty="0"/>
              <a:t>¿Hay datos faltantes?</a:t>
            </a:r>
          </a:p>
          <a:p>
            <a:pPr lvl="1"/>
            <a:r>
              <a:rPr lang="es-MX" dirty="0"/>
              <a:t>Estadísticas básicas por variable (las que parezcan más relevantes): media, mediana, moda, varianza, entropía, mínimo, máximo, cuantiles.</a:t>
            </a:r>
          </a:p>
        </p:txBody>
      </p:sp>
    </p:spTree>
    <p:extLst>
      <p:ext uri="{BB962C8B-B14F-4D97-AF65-F5344CB8AC3E}">
        <p14:creationId xmlns:p14="http://schemas.microsoft.com/office/powerpoint/2010/main" val="1022972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 propuesta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Con base en el análisis inicial de los datos, qué tipo de modelo proponen para solucionar el problema (no es necesario haberlo probado aún).</a:t>
            </a:r>
          </a:p>
        </p:txBody>
      </p:sp>
    </p:spTree>
    <p:extLst>
      <p:ext uri="{BB962C8B-B14F-4D97-AF65-F5344CB8AC3E}">
        <p14:creationId xmlns:p14="http://schemas.microsoft.com/office/powerpoint/2010/main" val="242200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Referencias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Libros.</a:t>
            </a:r>
          </a:p>
          <a:p>
            <a:r>
              <a:rPr lang="es-MX" dirty="0"/>
              <a:t>Artículos.</a:t>
            </a:r>
          </a:p>
          <a:p>
            <a:r>
              <a:rPr lang="es-MX" dirty="0" err="1"/>
              <a:t>URLs</a:t>
            </a:r>
            <a:r>
              <a:rPr lang="es-MX" dirty="0"/>
              <a:t> (blogs, tutoriales, videos, </a:t>
            </a:r>
            <a:r>
              <a:rPr lang="es-MX" dirty="0" err="1"/>
              <a:t>etc</a:t>
            </a:r>
            <a:r>
              <a:rPr lang="es-MX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918242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</TotalTime>
  <Words>373</Words>
  <Application>Microsoft Office PowerPoint</Application>
  <PresentationFormat>Panorámica</PresentationFormat>
  <Paragraphs>34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Guía sugerida para el contenido de la presentación de proyectos para el curso de Minería y análisis de datos.</vt:lpstr>
      <vt:lpstr>Presentación de PowerPoint</vt:lpstr>
      <vt:lpstr>Portada</vt:lpstr>
      <vt:lpstr>Problema</vt:lpstr>
      <vt:lpstr>Objetivo</vt:lpstr>
      <vt:lpstr>Datos</vt:lpstr>
      <vt:lpstr>Solución propuesta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EDGAR FRANCISCO ROMAN RANGEL</dc:creator>
  <cp:lastModifiedBy>EDGAR FRANCISCO ROMAN RANGEL</cp:lastModifiedBy>
  <cp:revision>5</cp:revision>
  <dcterms:created xsi:type="dcterms:W3CDTF">2021-08-23T13:37:31Z</dcterms:created>
  <dcterms:modified xsi:type="dcterms:W3CDTF">2025-02-12T16:52:56Z</dcterms:modified>
</cp:coreProperties>
</file>