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Roteiro</a:t>
            </a:r>
            <a:r>
              <a:rPr/>
              <a:t> </a:t>
            </a:r>
            <a:r>
              <a:rPr/>
              <a:t>da</a:t>
            </a:r>
            <a:r>
              <a:rPr/>
              <a:t> </a:t>
            </a:r>
            <a:r>
              <a:rPr/>
              <a:t>Apresentação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Abertura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Projeto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Fluxo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Compras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Slide 1: Título</a:t>
            </a:r>
            <a:r>
              <a:rPr/>
              <a:t> * Título: Implantação do Novo Fluxo de Compras * Subtítulo: Otimizando a eficiência e transparência nas aquisições * Logo da Empresa (se aplicável) * Data e Nome do Apresentador</a:t>
            </a:r>
          </a:p>
          <a:p>
            <a:pPr lvl="0" marL="0" indent="0">
              <a:buNone/>
            </a:pPr>
            <a:r>
              <a:rPr b="1"/>
              <a:t>Slide 2: Introdução e Justificativa</a:t>
            </a:r>
            <a:r>
              <a:rPr/>
              <a:t> * Breve introdução sobre a importância de um processo de compras eficiente. * Desafios atuais sem um fluxo formalizado (mencionar os pontos levantados anteriormente). * Objetivo principal do projeto: Implementar um fluxo de compras padronizado e eficaz.</a:t>
            </a:r>
          </a:p>
          <a:p>
            <a:pPr lvl="0" marL="0" indent="0">
              <a:buNone/>
            </a:pPr>
            <a:r>
              <a:rPr b="1"/>
              <a:t>Slide 3: O Novo Fluxo de Compras - Visão Geral</a:t>
            </a:r>
            <a:r>
              <a:rPr/>
              <a:t> * Apresentar o fluxograma simplificado do novo processo. * Destacar as principais etapas: Solicitação, Cotação, Aprovação, Compra, Recebimento, Pagamento. * Mencionar os departamentos envolvidos em cada etapa de forma macro.</a:t>
            </a:r>
          </a:p>
          <a:p>
            <a:pPr lvl="0" marL="0" indent="0">
              <a:buNone/>
            </a:pPr>
            <a:r>
              <a:rPr b="1"/>
              <a:t>Slide 4: Detalhamento das Etapas - Solicitação e Cotação</a:t>
            </a:r>
            <a:r>
              <a:rPr/>
              <a:t> * </a:t>
            </a:r>
            <a:r>
              <a:rPr b="1"/>
              <a:t>Solicitação:</a:t>
            </a:r>
            <a:r>
              <a:rPr/>
              <a:t> * Quem pode solicitar? (Todos os departamentos, com aprovação do gestor) * Como solicitar? (Formulário padrão de solicitação) * Informações essenciais no formulário (produto/serviço, justificativa, quantidade, estimativa de custo, etc.) * </a:t>
            </a:r>
            <a:r>
              <a:rPr b="1"/>
              <a:t>Cotação:</a:t>
            </a:r>
            <a:r>
              <a:rPr/>
              <a:t> * Responsabilidade do Departamento de Compras. * Busca por pelo menos três orçamentos (quando aplicável). * Critérios de seleção: preço, qualidade, prazo, reputação do fornecedor.</a:t>
            </a:r>
          </a:p>
          <a:p>
            <a:pPr lvl="0" marL="0" indent="0">
              <a:buNone/>
            </a:pPr>
            <a:r>
              <a:rPr b="1"/>
              <a:t>Slide 5: Detalhamento das Etapas - Aprovações</a:t>
            </a:r>
            <a:r>
              <a:rPr/>
              <a:t> * </a:t>
            </a:r>
            <a:r>
              <a:rPr b="1"/>
              <a:t>Níveis de Aprovação:</a:t>
            </a:r>
            <a:r>
              <a:rPr/>
              <a:t> * Chefia imediata (dependendo do valor e política interna). * Departamento Financeiro (verificação orçamentária). * Diretoria (para valores elevados ou compras estratégicas). * Importância da rastreabilidade e documentação das aprovações.</a:t>
            </a:r>
          </a:p>
          <a:p>
            <a:pPr lvl="0" marL="0" indent="0">
              <a:buNone/>
            </a:pPr>
            <a:r>
              <a:rPr b="1"/>
              <a:t>Slide 6: Detalhamento das Etapas - Compra e Recebimento</a:t>
            </a:r>
            <a:r>
              <a:rPr/>
              <a:t> * </a:t>
            </a:r>
            <a:r>
              <a:rPr b="1"/>
              <a:t>Compra:</a:t>
            </a:r>
            <a:r>
              <a:rPr/>
              <a:t> * Emissão do Pedido de Compra (PO) pelo Compras. * Envio do PO ao fornecedor. * </a:t>
            </a:r>
            <a:r>
              <a:rPr b="1"/>
              <a:t>Recebimento:</a:t>
            </a:r>
            <a:r>
              <a:rPr/>
              <a:t> * Conferência do material/serviço (quantidade, qualidade, conformidade com o pedido). * Registro de entrada (nota fiscal, etc.).</a:t>
            </a:r>
          </a:p>
          <a:p>
            <a:pPr lvl="0" marL="0" indent="0">
              <a:buNone/>
            </a:pPr>
            <a:r>
              <a:rPr b="1"/>
              <a:t>Slide 7: Detalhamento das Etapas - Pagamento e Encerramento</a:t>
            </a:r>
            <a:r>
              <a:rPr/>
              <a:t> * </a:t>
            </a:r>
            <a:r>
              <a:rPr b="1"/>
              <a:t>Pagamento:</a:t>
            </a:r>
            <a:r>
              <a:rPr/>
              <a:t> * Processamento pelo Departamento Financeiro após validação. * Cumprimento dos prazos e condições acordadas com o fornecedor. * </a:t>
            </a:r>
            <a:r>
              <a:rPr b="1"/>
              <a:t>Encerramento do Processo:</a:t>
            </a:r>
            <a:r>
              <a:rPr/>
              <a:t> * Arquivo da documentação completa. * Feedback sobre o fornecedor (se aplicável).</a:t>
            </a:r>
          </a:p>
          <a:p>
            <a:pPr lvl="0" marL="0" indent="0">
              <a:buNone/>
            </a:pPr>
            <a:r>
              <a:rPr b="1"/>
              <a:t>Slide 8: Fluxo Emergencial</a:t>
            </a:r>
            <a:r>
              <a:rPr/>
              <a:t> * Explicação da necessidade de um fluxo ágil para situações urgentes. * Destaque para a aprovação direta da diretoria e priorização nas etapas. * Importância de manter o registro e a justificativa mesmo no fluxo emergencial.</a:t>
            </a:r>
          </a:p>
          <a:p>
            <a:pPr lvl="0" marL="0" indent="0">
              <a:buNone/>
            </a:pPr>
            <a:r>
              <a:rPr b="1"/>
              <a:t>Slide 9: Benefícios Esperados</a:t>
            </a:r>
            <a:r>
              <a:rPr/>
              <a:t> * Maior controle e transparência nos gastos. * Otimização de custos através de melhores negociações e cotações. * Redução de prazos e burocracia. * Melhoria no relacionamento com fornecedores. * Conformidade com políticas internas e regulamentações. * Dados para análise e tomada de decisão estratégica.</a:t>
            </a:r>
          </a:p>
          <a:p>
            <a:pPr lvl="0" marL="0" indent="0">
              <a:buNone/>
            </a:pPr>
            <a:r>
              <a:rPr b="1"/>
              <a:t>Slide 10: Próximos Passos e Cronograma</a:t>
            </a:r>
            <a:r>
              <a:rPr/>
              <a:t> * Fases do projeto (se houver mais além da implantação inicial). * Treinamentos e capacitação dos usuários. * Início da operação do novo fluxo. * Canais de comunicação para dúvidas e suporte.</a:t>
            </a:r>
          </a:p>
          <a:p>
            <a:pPr lvl="0" marL="0" indent="0">
              <a:buNone/>
            </a:pPr>
            <a:r>
              <a:rPr b="1"/>
              <a:t>Slide 11: Perguntas e Respostas</a:t>
            </a:r>
            <a:r>
              <a:rPr/>
              <a:t> * Abrir espaço para dúvidas da audiência.</a:t>
            </a:r>
          </a:p>
          <a:p>
            <a:pPr lvl="0" marL="0" indent="0">
              <a:buNone/>
            </a:pPr>
            <a:r>
              <a:rPr b="1"/>
              <a:t>Observações Adicionais:</a:t>
            </a:r>
            <a:r>
              <a:rPr/>
              <a:t> * Utilizar gráficos e elementos visuais para tornar a apresentação mais dinâmica e compreensível. * Manter a linguagem clara e objetiva, evitando jargões excessivos. * Focar nos benefícios e na importância da colaboração de todos para o sucesso da implementação. * Distribuir material de apoio com o fluxograma detalhado e contatos para referência futura.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2025-05-09T12:54:05Z</dcterms:created>
  <dcterms:modified xsi:type="dcterms:W3CDTF">2025-05-09T12:54:05Z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