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6" r:id="rId2"/>
  </p:sldIdLst>
  <p:sldSz cx="12192000" cy="6858000"/>
  <p:notesSz cx="6858000" cy="9144000"/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008000"/>
    <a:srgbClr val="FFC000"/>
    <a:srgbClr val="FF8900"/>
    <a:srgbClr val="4FACC2"/>
    <a:srgbClr val="70AD47"/>
    <a:srgbClr val="8F3540"/>
    <a:srgbClr val="EDEDED"/>
    <a:srgbClr val="165799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2" autoAdjust="0"/>
    <p:restoredTop sz="91991" autoAdjust="0"/>
  </p:normalViewPr>
  <p:slideViewPr>
    <p:cSldViewPr snapToGrid="0">
      <p:cViewPr>
        <p:scale>
          <a:sx n="60" d="100"/>
          <a:sy n="60" d="100"/>
        </p:scale>
        <p:origin x="2136" y="1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F8743923-1F58-46DA-BC44-9E5FED5D6EF4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354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4C52DF3-1A2C-4F31-9DB8-FEA72529F91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345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52DF3-1A2C-4F31-9DB8-FEA72529F91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5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315A8-2FE7-40C7-AED9-75736E64A940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F35E-BCDD-469A-AD20-20F8F08CA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14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AC0163-0BC8-4E63-999B-4C79795163C3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B7BB2-0C99-419E-9A05-E22A05054A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F3E5F2-9B86-423C-892E-C64DC439F083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120AE-32A8-4B3A-A177-4D4EC263BE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6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314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04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DE230-A063-4AF5-A168-CA03B6DD05EC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68F9B-73D0-4C20-9746-2BAD0D3CA8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0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C337B6-44C7-4A6B-959C-D2F9A8BF7558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6EA58-6BF8-4BCD-8500-1AE429F037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E8C924-715B-46B0-87CF-B8F265476323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E3BE6-4025-465C-840A-ED97DA9B18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6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5BC803-AB3D-43AB-A63B-ED550059FB00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27AC3-A2F2-4158-B9D9-CB07DC03ED8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F19A9-8360-4E8D-A1D3-08190D7BBF5F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FE29-CCDB-4676-85EA-B469C59D05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6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CE94A9-C559-49C3-9B7A-455D188C5ED5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8BB85-406F-4D73-B7A7-FE0F60D36C4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616130-BF79-47D7-BE1F-BBDC5E628D50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F7953-8825-41DA-A460-88EDD45A132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6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8BBEF-7753-4C78-B6D0-32AB6C2C234B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82323-689D-4B6D-AFEE-6B96CAA94E3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0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810E394E-E6EC-446E-8F14-6B22891B3DB9}" type="datetimeFigureOut">
              <a:rPr lang="zh-CN" altLang="en-US"/>
              <a:pPr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defTabSz="914354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fld id="{A8C916B3-CC67-4144-947F-6A6718B0F39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8" r:id="rId13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 descr="谢谢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0638" y="727075"/>
            <a:ext cx="688181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6167866" y="3902948"/>
            <a:ext cx="5756704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3800" spc="-300" dirty="0">
                <a:solidFill>
                  <a:srgbClr val="FFFFFF"/>
                </a:solidFill>
                <a:latin typeface="Arial"/>
                <a:cs typeface="Arial"/>
              </a:rPr>
              <a:t>Thanks</a:t>
            </a:r>
            <a:endParaRPr lang="en-US" sz="13800" spc="-3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76" name="TextBox 11"/>
          <p:cNvSpPr txBox="1">
            <a:spLocks noChangeArrowheads="1"/>
          </p:cNvSpPr>
          <p:nvPr/>
        </p:nvSpPr>
        <p:spPr bwMode="auto">
          <a:xfrm>
            <a:off x="-2748756" y="3819089"/>
            <a:ext cx="21637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 err="1">
                <a:solidFill>
                  <a:srgbClr val="FFFFFF"/>
                </a:solidFill>
              </a:rPr>
              <a:t>Danke</a:t>
            </a:r>
            <a:endParaRPr lang="en-US" altLang="zh-CN" sz="60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-2219325" y="685800"/>
            <a:ext cx="20653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2617788" y="5358606"/>
            <a:ext cx="26468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TW" altLang="en-US" sz="9600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謝謝</a:t>
            </a:r>
            <a:endParaRPr lang="en-US" altLang="zh-CN" sz="96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-3941763" y="1371600"/>
            <a:ext cx="3067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ko-KR" altLang="en-US" sz="4800">
                <a:solidFill>
                  <a:srgbClr val="FFFFFF"/>
                </a:solidFill>
                <a:latin typeface="GungsuhChe" panose="02030609000101010101" pitchFamily="49" charset="-127"/>
                <a:ea typeface="GungsuhChe" panose="02030609000101010101" pitchFamily="49" charset="-127"/>
              </a:rPr>
              <a:t>고맙습니다</a:t>
            </a:r>
            <a:endParaRPr lang="en-US" altLang="zh-CN" sz="4800" b="1">
              <a:solidFill>
                <a:srgbClr val="FFFFFF"/>
              </a:solidFill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346450" y="160338"/>
            <a:ext cx="2998787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spc="600" dirty="0">
                <a:solidFill>
                  <a:srgbClr val="FFFFFF"/>
                </a:solidFill>
                <a:latin typeface="Osaka"/>
                <a:ea typeface="Osaka"/>
                <a:cs typeface="Osaka"/>
              </a:rPr>
              <a:t>ありがとう</a:t>
            </a:r>
            <a:endParaRPr lang="en-US" sz="4800" spc="600" dirty="0">
              <a:solidFill>
                <a:srgbClr val="FFFFFF"/>
              </a:solidFill>
              <a:latin typeface="Osaka"/>
              <a:ea typeface="Osaka"/>
              <a:cs typeface="Osaka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3911600" y="3430588"/>
            <a:ext cx="18669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s-ES_tradnl" altLang="zh-CN" sz="4400" dirty="0">
                <a:solidFill>
                  <a:srgbClr val="FFFFFF"/>
                </a:solidFill>
              </a:rPr>
              <a:t>Gracias</a:t>
            </a:r>
            <a:endParaRPr lang="en-US" altLang="zh-CN" sz="4400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2408494" y="2507944"/>
            <a:ext cx="2549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7200" dirty="0">
                <a:solidFill>
                  <a:schemeClr val="bg1"/>
                </a:solidFill>
              </a:rPr>
              <a:t>Grazie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-6259513" y="484188"/>
            <a:ext cx="32688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az-Cyrl-AZ" altLang="zh-CN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</a:t>
            </a:r>
            <a:endParaRPr lang="en-US" altLang="zh-CN" sz="6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7" name="图片 20" descr="封底遮罩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58825"/>
            <a:ext cx="121920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文本框 1"/>
          <p:cNvSpPr>
            <a:spLocks noChangeArrowheads="1"/>
          </p:cNvSpPr>
          <p:nvPr/>
        </p:nvSpPr>
        <p:spPr bwMode="auto">
          <a:xfrm>
            <a:off x="0" y="1824038"/>
            <a:ext cx="12192000" cy="22161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3800" b="1" spc="6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Q</a:t>
            </a:r>
            <a:r>
              <a:rPr lang="en-US" altLang="zh-CN" sz="13800" b="1" spc="600" dirty="0">
                <a:solidFill>
                  <a:srgbClr val="99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&amp;A</a:t>
            </a:r>
          </a:p>
        </p:txBody>
      </p:sp>
    </p:spTree>
    <p:extLst>
      <p:ext uri="{BB962C8B-B14F-4D97-AF65-F5344CB8AC3E}">
        <p14:creationId xmlns:p14="http://schemas.microsoft.com/office/powerpoint/2010/main" val="7220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repeatCount="indefinite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repeatCount="indefinite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2" presetClass="entr" presetSubtype="2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6" grpId="0"/>
      <p:bldP spid="11" grpId="0"/>
      <p:bldP spid="10" grpId="0"/>
      <p:bldP spid="5" grpId="0"/>
      <p:bldP spid="4" grpId="0"/>
      <p:bldP spid="3" grpId="0"/>
      <p:bldP spid="2" grpId="0"/>
      <p:bldP spid="13" grpId="0"/>
      <p:bldP spid="2049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6103</TotalTime>
  <Words>11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Century Gothic</vt:lpstr>
      <vt:lpstr>GungsuhChe</vt:lpstr>
      <vt:lpstr>MS PGothic</vt:lpstr>
      <vt:lpstr>Osaka</vt:lpstr>
      <vt:lpstr>华文细黑</vt:lpstr>
      <vt:lpstr>宋体</vt:lpstr>
      <vt:lpstr>微软雅黑</vt:lpstr>
      <vt:lpstr>Office 主题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Yeqing Kong</dc:creator>
  <cp:keywords/>
  <dc:description/>
  <cp:lastModifiedBy>Liang Yulong</cp:lastModifiedBy>
  <cp:revision>462</cp:revision>
  <dcterms:created xsi:type="dcterms:W3CDTF">2015-04-07T16:28:23Z</dcterms:created>
  <dcterms:modified xsi:type="dcterms:W3CDTF">2018-05-16T18:04:35Z</dcterms:modified>
  <cp:category/>
</cp:coreProperties>
</file>