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017CC-185C-44C2-BD9C-3B9780AE0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38D265-BAD8-4DC4-BB5E-D74E6AC1C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02D30-07B0-4644-842C-5CE0B3EA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83B-C424-4D86-A871-5A0DEF9B3D2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29587-7099-419A-8640-4AA3A9E3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BEB6A-4777-4958-BABE-813FFC5B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45C-8029-49D7-8020-9039164A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0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1C8B5-F394-4A81-8331-5DBB1E49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ECD051-33B7-4835-9938-F4641052E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00DC7-706C-447F-AB32-0B6199A4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83B-C424-4D86-A871-5A0DEF9B3D2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8315C-6302-485E-B6E8-E6B01E36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C3419-1E4A-4601-82C2-077EEE58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45C-8029-49D7-8020-9039164A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2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7E92CF-BF6B-44FD-82CE-5F288660D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DAB4AE-4A2F-4229-81EA-4C73F362A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4ADF4-14E9-4E72-807D-A9D43538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83B-C424-4D86-A871-5A0DEF9B3D2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518C2-371B-46DC-9761-650DED24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43698-4CCD-4362-9C85-EE27C1BA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45C-8029-49D7-8020-9039164A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3F964-C543-4B15-980D-E3FDE175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B9C-D98F-45F6-AFA5-E3B83DB20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93722-B63A-4643-BD9D-56997EE8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83B-C424-4D86-A871-5A0DEF9B3D2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35C37-6510-47B0-8149-AFDC1C7A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0D5E7-1F67-4BE6-91D5-28973BDB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45C-8029-49D7-8020-9039164A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5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D5AA0-B66A-47A8-9AD0-1F871F7E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863A59-943B-4B0F-9A07-47638319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63DE2-3E9F-46CB-AE6E-C2DCF336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83B-C424-4D86-A871-5A0DEF9B3D2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467C5-2305-404A-A3F8-9EAB666E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B4DBD-B48C-440D-970F-C5EE0C9E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45C-8029-49D7-8020-9039164A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6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36681-D602-4BE1-817A-E39273DE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B7843-2617-41E1-A087-8313114FE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6E040F-0AB4-4354-8BD4-BDC8C0334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6F0E2A-8AE9-4649-A6DD-F95CCC17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83B-C424-4D86-A871-5A0DEF9B3D2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5A141-E60E-4917-86C2-8CEEFE02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BF516D-EE11-4135-B379-A725F280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45C-8029-49D7-8020-9039164A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BAF8F-3847-4B69-A298-B379B312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AE8E0F-CC5C-4D35-B0B5-663B7EBBD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D8B17-64B0-44C0-9D23-AE6C4758F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37807F-2D9C-4E86-A215-F704B4893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D54DEE-86E4-4185-974F-6A2811E20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6FA306-040C-4244-BC40-F85E514A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83B-C424-4D86-A871-5A0DEF9B3D2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51FA4A-6E70-40DA-B935-BB7A0FEB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363464-51BD-4384-B590-3F79847C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45C-8029-49D7-8020-9039164A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2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A9951-6522-4F76-8EC9-8E9C9B97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A4D475-BDCD-4EBB-80B4-1ED16934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83B-C424-4D86-A871-5A0DEF9B3D2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C6AD5D-3FFF-4063-AC46-263CB5F1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E6D78B-384A-4E7C-BE99-306A269C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45C-8029-49D7-8020-9039164A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D0E5FE-D304-4222-844D-F5B0EA4F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83B-C424-4D86-A871-5A0DEF9B3D2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16BAB0-A577-420F-A7C5-AFFC8AC5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8779D4-129F-4C87-A646-93976B43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45C-8029-49D7-8020-9039164A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A3EC6-C007-43D8-A8C4-CE8D36B7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52D80-A79D-41A3-BE89-69C8A6B5A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233431-6670-4ED5-AA56-0B5D24612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D7D40F-FFA5-4173-A764-9DB62C03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83B-C424-4D86-A871-5A0DEF9B3D2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4410D0-9EFF-4992-B7F4-EBE3D844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14F15C-9159-4255-BC41-E78E7E1C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45C-8029-49D7-8020-9039164A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5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8E95-4AD9-45C4-8367-C1952B43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CB7D45-B09E-4483-B98D-38C2912E6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A8E003-720A-4DC2-B598-723CA2776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A0A2E-335F-4509-B609-C8C6FD8E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83B-C424-4D86-A871-5A0DEF9B3D2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30967-27CE-4528-991A-97515218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BD3B2D-4963-417D-A476-5B43FA2A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45C-8029-49D7-8020-9039164A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3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07F10F-0393-439C-A864-B351F793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138670-AC59-48CE-895C-1E4658D8E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0F29B-8096-42F7-A027-E4308565C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3A83B-C424-4D86-A871-5A0DEF9B3D2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A0B43-37D4-4037-A591-2BE6F1349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34E2A-5368-474A-BD61-7E06F6321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A45C-8029-49D7-8020-9039164A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7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76C68F-7B94-48E4-B8B5-93054D0F9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876"/>
            <a:ext cx="12192000" cy="56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3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leon leon</dc:creator>
  <cp:lastModifiedBy>leon leon</cp:lastModifiedBy>
  <cp:revision>2</cp:revision>
  <dcterms:created xsi:type="dcterms:W3CDTF">2021-01-05T20:29:00Z</dcterms:created>
  <dcterms:modified xsi:type="dcterms:W3CDTF">2021-01-05T20:32:57Z</dcterms:modified>
</cp:coreProperties>
</file>