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4" r:id="rId6"/>
    <p:sldId id="261" r:id="rId7"/>
    <p:sldId id="260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A69E-29E0-491C-8B0B-AC16B3562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D27B-6876-4E5E-9388-93865299D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9A67-F8BE-4E9E-9DFE-671F4E46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696B6-AC74-4411-8A5F-0B3B38C1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02C16-EDDA-491F-A15B-EAD4A965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1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299-21DA-4B22-8668-B69CAE94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6E2A5-41CC-4229-9330-EB8D9BB9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CB0F8-156B-4950-8384-D142C1B7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3694-CE0E-4CEF-99D9-92C3DA10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7639-78EB-443D-BD68-79947193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C5C05-174C-4580-A73C-206F66218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45B61-0C2C-4F77-8B54-612E0846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8E51-9E20-4FE9-B197-4B058576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8AAE-D6D0-4E19-9765-DBBCDBF3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B69A8-39DB-4BF1-86F9-5FC3C55B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41BC-09CF-4816-B56B-4BD7C935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E562-1463-434D-93B2-7B07B44F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8678-F948-42CC-82DF-35689E78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3D9DB-0EC5-4866-93D7-3BBF440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3B73-F63F-40C3-8CBD-AC44677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4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1C92-98F3-41C9-8D35-4A561EAB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4A87-6BAB-42F6-BB2B-104D4CA0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58D9-9DC9-4FA0-9DA6-811D0652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3096-DE5B-4568-A5C7-70F235F1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21EB4-A595-4A40-879F-ABAE19B3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F047-8EBB-4200-9964-8A0DC146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B588-B3C7-4DE6-9FBB-58C65714F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72187-987C-4C7F-B421-7A27A9628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E0736-E744-4446-8040-8B5BEB76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4EC64-4FD7-4C7C-A68D-EA82DD08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990E-BEF5-4594-98C6-DD779A85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BE15-1B55-47DC-A0C9-427F0DAE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17D4-B80E-4586-B8B4-83D3225A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BA782-D165-45FC-AB79-94C23D63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7A796-4271-4DA4-8338-B7C55E1C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ACC44-627F-41C0-91A3-2D76D915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333AE-1340-4F10-80B7-519D6F94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E3850E-F216-481D-830D-FDB24A7B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EA61-ECD3-4246-ABAD-73D28791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14E-08B1-4A73-9D6E-2FA8F2C3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7A028-94FC-4C48-9EFE-F554288C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BD036-88AB-43AE-AF2D-6348AFA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6919-0916-4DFA-8385-20316C45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14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E1284-407E-45C3-89CD-3F25EE8D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27348-B6BB-4EF6-BAE6-DDF02AD4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B396-9183-4B99-86BA-1D94FD54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941A-73F7-454E-8520-0FFCF711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53B2-0001-4030-8C8A-96B4D5D0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3D58-A083-4771-8A7C-D3DF68976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1CE8C-F145-4A48-BEF8-42E7A2B7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C5B9-7AA4-49E7-9C8B-B7D7FC26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D2B3-7C47-445F-8D7F-493BF4E8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01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33EA-3FBE-4B57-A49A-A2A6689E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32DB9-4313-4F90-822E-5C3996447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4B5B-618F-40AA-9E4F-F0DEF5F0B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B8E10-40E6-40D0-ADDC-47C2F5B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43168-C033-4D53-A498-8F890AA2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9F2AC-7416-4D6B-A19C-13A7BEF6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9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E56B7-15F8-4918-99A6-D42DB266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63BD3-A135-47E1-B486-5536DB009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B7022-412A-4B48-8261-6BD8372B1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B2B8-2D26-4EC1-859A-2C594FFEAEBA}" type="datetimeFigureOut">
              <a:rPr lang="en-GB" smtClean="0"/>
              <a:t>28/08/2021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1D96-1AF8-4346-8B17-2708F628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1482-D1A9-427E-9608-990EA43F0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174D-B298-4B7C-A6C9-E7677CC214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72FFE-B9E7-4CFB-B494-7EC025916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305" y="551549"/>
            <a:ext cx="11000232" cy="4664597"/>
          </a:xfrm>
          <a:solidFill>
            <a:srgbClr val="FFD22F"/>
          </a:solidFill>
        </p:spPr>
        <p:txBody>
          <a:bodyPr anchor="ctr">
            <a:normAutofit/>
          </a:bodyPr>
          <a:lstStyle/>
          <a:p>
            <a:r>
              <a:rPr lang="en-US" sz="7200" b="1" dirty="0">
                <a:solidFill>
                  <a:srgbClr val="FFD22F"/>
                </a:solidFill>
                <a:highlight>
                  <a:srgbClr val="000000"/>
                </a:highlight>
              </a:rPr>
              <a:t>NFL Audience Analysis</a:t>
            </a:r>
            <a:endParaRPr lang="en-GB" sz="7200" b="1" dirty="0">
              <a:solidFill>
                <a:srgbClr val="FFD22F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07AC4-2B13-4325-AE41-BFBFFAD58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4132"/>
            <a:ext cx="9144000" cy="1201830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Leon Chan</a:t>
            </a:r>
            <a:endParaRPr lang="en-GB" sz="3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5E1688A-A4D2-4600-BCA7-53385DEF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1119"/>
            <a:ext cx="1355833" cy="13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6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614A-2194-4DE8-A69D-7A0C128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8498-50DE-44B9-ADC5-E967D24F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Key summary and figures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Demographic</a:t>
            </a:r>
          </a:p>
          <a:p>
            <a:r>
              <a:rPr lang="en-US" sz="2400" dirty="0">
                <a:solidFill>
                  <a:schemeClr val="bg1"/>
                </a:solidFill>
              </a:rPr>
              <a:t>Audience </a:t>
            </a:r>
            <a:r>
              <a:rPr lang="en-US" sz="2400" dirty="0" err="1">
                <a:solidFill>
                  <a:schemeClr val="bg1"/>
                </a:solidFill>
              </a:rPr>
              <a:t>behaviours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037BF6-B7DB-4261-9D1C-BF3607DB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883"/>
            <a:ext cx="1340069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614A-2194-4DE8-A69D-7A0C128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8498-50DE-44B9-ADC5-E967D24F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This presentation provides insight on the NFL audience in the UK. Analysis is performed to investigate the digital behavior of this group of audience. </a:t>
            </a: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The dataset consists of _____ users with unique user IDs, and _____ total entries. </a:t>
            </a:r>
          </a:p>
          <a:p>
            <a:pPr marL="0" indent="0">
              <a:buNone/>
            </a:pPr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There are______ users with unique user IDs.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presentation will offer insights 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Demographic (</a:t>
            </a:r>
            <a:r>
              <a:rPr lang="en-US" dirty="0" err="1">
                <a:solidFill>
                  <a:schemeClr val="bg1"/>
                </a:solidFill>
              </a:rPr>
              <a:t>e.g</a:t>
            </a:r>
            <a:r>
              <a:rPr lang="en-US" dirty="0">
                <a:solidFill>
                  <a:schemeClr val="bg1"/>
                </a:solidFill>
              </a:rPr>
              <a:t> age range, gender, geographic information)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behavior and preferences regarding devices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Interests in other parts of the BBC such as BBC News, BBC Homepage, </a:t>
            </a:r>
            <a:r>
              <a:rPr lang="en-US" dirty="0" err="1">
                <a:solidFill>
                  <a:schemeClr val="bg1"/>
                </a:solidFill>
              </a:rPr>
              <a:t>iPlayer</a:t>
            </a:r>
            <a:r>
              <a:rPr lang="en-US" dirty="0">
                <a:solidFill>
                  <a:schemeClr val="bg1"/>
                </a:solidFill>
              </a:rPr>
              <a:t> and Sounds. 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037BF6-B7DB-4261-9D1C-BF3607DB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883"/>
            <a:ext cx="1340069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8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614A-2194-4DE8-A69D-7A0C128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Summary and Figures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8498-50DE-44B9-ADC5-E967D24F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GB" sz="2400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037BF6-B7DB-4261-9D1C-BF3607DB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883"/>
            <a:ext cx="1340069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614A-2194-4DE8-A69D-7A0C128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Demographic and Geographic Information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8498-50DE-44B9-ADC5-E967D24F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Distribution of age.</a:t>
            </a:r>
          </a:p>
          <a:p>
            <a:r>
              <a:rPr lang="en-US" sz="2400" dirty="0"/>
              <a:t>Distribution of gender. </a:t>
            </a:r>
          </a:p>
          <a:p>
            <a:r>
              <a:rPr lang="en-US" sz="2400" dirty="0"/>
              <a:t>Distribution of geographic location. </a:t>
            </a:r>
          </a:p>
          <a:p>
            <a:r>
              <a:rPr lang="en-US" sz="2400" dirty="0"/>
              <a:t>Distribution of nation and region. </a:t>
            </a:r>
          </a:p>
          <a:p>
            <a:r>
              <a:rPr lang="en-US" sz="2400" dirty="0"/>
              <a:t>Distribution of age range by device type. </a:t>
            </a:r>
          </a:p>
          <a:p>
            <a:endParaRPr lang="en-GB" sz="2400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037BF6-B7DB-4261-9D1C-BF3607DB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883"/>
            <a:ext cx="1340069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9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614A-2194-4DE8-A69D-7A0C128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8498-50DE-44B9-ADC5-E967D24F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GB" sz="240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037BF6-B7DB-4261-9D1C-BF3607DB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883"/>
            <a:ext cx="1340069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614A-2194-4DE8-A69D-7A0C128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8498-50DE-44B9-ADC5-E967D24F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GB" sz="240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037BF6-B7DB-4261-9D1C-BF3607DB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16883"/>
            <a:ext cx="1340069" cy="13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0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D614A-2194-4DE8-A69D-7A0C1281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8498-50DE-44B9-ADC5-E967D24F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Key summary and figures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Demographic</a:t>
            </a:r>
            <a:endParaRPr lang="en-GB" sz="2400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037BF6-B7DB-4261-9D1C-BF3607DB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4777"/>
            <a:ext cx="1292175" cy="12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32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64ABE-A0E8-435A-8D2E-B4D3F44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 err="1"/>
              <a:t>Bcvbvcbcvbcv</a:t>
            </a:r>
            <a:r>
              <a:rPr lang="en-US" sz="4600" dirty="0"/>
              <a:t>			</a:t>
            </a:r>
            <a:endParaRPr lang="en-GB" sz="4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A4A517BC-BBE1-4558-B55A-FAB40D4F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465064" cy="3410712"/>
          </a:xfrm>
        </p:spPr>
        <p:txBody>
          <a:bodyPr anchor="t">
            <a:normAutofit/>
          </a:bodyPr>
          <a:lstStyle/>
          <a:p>
            <a:endParaRPr lang="en-US" sz="22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E366B90-5F72-4840-9DE9-521B6C81E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83" y="1694478"/>
            <a:ext cx="6258909" cy="25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8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156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NFL Audience Analysis</vt:lpstr>
      <vt:lpstr>Content</vt:lpstr>
      <vt:lpstr>Introduction</vt:lpstr>
      <vt:lpstr>Key Summary and Figures</vt:lpstr>
      <vt:lpstr>Demographic and Geographic Information</vt:lpstr>
      <vt:lpstr>PowerPoint Presentation</vt:lpstr>
      <vt:lpstr>PowerPoint Presentation</vt:lpstr>
      <vt:lpstr>Content</vt:lpstr>
      <vt:lpstr>Bcvbvcbcvbcv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Gwun Hay Chan</dc:creator>
  <cp:lastModifiedBy>Leon Gwun Hay Chan</cp:lastModifiedBy>
  <cp:revision>6</cp:revision>
  <dcterms:created xsi:type="dcterms:W3CDTF">2021-08-28T20:01:19Z</dcterms:created>
  <dcterms:modified xsi:type="dcterms:W3CDTF">2021-08-29T01:03:21Z</dcterms:modified>
</cp:coreProperties>
</file>