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4"/>
  </p:sldMasterIdLst>
  <p:notesMasterIdLst>
    <p:notesMasterId r:id="rId5"/>
  </p:notesMasterIdLst>
  <p:sldIdLst>
    <p:sldId id="256" r:id="rId6"/>
  </p:sldIdLst>
  <p:sldSz cy="27432000" cx="36576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16" name="Shape 11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0" name="Shape 10"/>
        <p:cNvGrpSpPr/>
        <p:nvPr/>
      </p:nvGrpSpPr>
      <p:grpSpPr>
        <a:xfrm>
          <a:off x="0" y="0"/>
          <a:ext cx="0" cy="0"/>
          <a:chOff x="0" y="0"/>
          <a:chExt cx="0" cy="0"/>
        </a:xfrm>
      </p:grpSpPr>
      <p:sp>
        <p:nvSpPr>
          <p:cNvPr id="11" name="Shape 11"/>
          <p:cNvSpPr txBox="1"/>
          <p:nvPr>
            <p:ph type="ctrTitle"/>
          </p:nvPr>
        </p:nvSpPr>
        <p:spPr>
          <a:xfrm>
            <a:off x="4572000" y="4489451"/>
            <a:ext cx="27432000" cy="9550400"/>
          </a:xfrm>
          <a:prstGeom prst="rect">
            <a:avLst/>
          </a:prstGeom>
          <a:noFill/>
          <a:ln>
            <a:noFill/>
          </a:ln>
        </p:spPr>
        <p:txBody>
          <a:bodyPr anchorCtr="0" anchor="b" bIns="91425" lIns="91425" rIns="91425" tIns="91425"/>
          <a:lstStyle>
            <a:lvl1pPr indent="0" marL="0" marR="0" rtl="0" algn="ctr">
              <a:lnSpc>
                <a:spcPct val="90000"/>
              </a:lnSpc>
              <a:spcBef>
                <a:spcPts val="0"/>
              </a:spcBef>
              <a:spcAft>
                <a:spcPts val="0"/>
              </a:spcAft>
              <a:defRPr/>
            </a:lvl1pPr>
            <a:lvl2pPr indent="0" marL="0" marR="0" rtl="0" algn="l">
              <a:lnSpc>
                <a:spcPct val="90000"/>
              </a:lnSpc>
              <a:spcBef>
                <a:spcPts val="0"/>
              </a:spcBef>
              <a:spcAft>
                <a:spcPts val="0"/>
              </a:spcAft>
              <a:defRPr/>
            </a:lvl2pPr>
            <a:lvl3pPr indent="0" marL="0" marR="0" rtl="0" algn="l">
              <a:lnSpc>
                <a:spcPct val="90000"/>
              </a:lnSpc>
              <a:spcBef>
                <a:spcPts val="0"/>
              </a:spcBef>
              <a:spcAft>
                <a:spcPts val="0"/>
              </a:spcAft>
              <a:defRPr/>
            </a:lvl3pPr>
            <a:lvl4pPr indent="0" marL="0" marR="0" rtl="0" algn="l">
              <a:lnSpc>
                <a:spcPct val="90000"/>
              </a:lnSpc>
              <a:spcBef>
                <a:spcPts val="0"/>
              </a:spcBef>
              <a:spcAft>
                <a:spcPts val="0"/>
              </a:spcAft>
              <a:defRPr/>
            </a:lvl4pPr>
            <a:lvl5pPr indent="0" marL="0" marR="0" rtl="0" algn="l">
              <a:lnSpc>
                <a:spcPct val="90000"/>
              </a:lnSpc>
              <a:spcBef>
                <a:spcPts val="0"/>
              </a:spcBef>
              <a:spcAft>
                <a:spcPts val="0"/>
              </a:spcAft>
              <a:defRPr/>
            </a:lvl5pPr>
            <a:lvl6pPr indent="-12685" marL="380985" marR="0" rtl="0" algn="l">
              <a:lnSpc>
                <a:spcPct val="90000"/>
              </a:lnSpc>
              <a:spcBef>
                <a:spcPts val="0"/>
              </a:spcBef>
              <a:spcAft>
                <a:spcPts val="0"/>
              </a:spcAft>
              <a:defRPr/>
            </a:lvl6pPr>
            <a:lvl7pPr indent="-12670" marL="761970" marR="0" rtl="0" algn="l">
              <a:lnSpc>
                <a:spcPct val="90000"/>
              </a:lnSpc>
              <a:spcBef>
                <a:spcPts val="0"/>
              </a:spcBef>
              <a:spcAft>
                <a:spcPts val="0"/>
              </a:spcAft>
              <a:defRPr/>
            </a:lvl7pPr>
            <a:lvl8pPr indent="-12653" marL="1142954" marR="0" rtl="0" algn="l">
              <a:lnSpc>
                <a:spcPct val="90000"/>
              </a:lnSpc>
              <a:spcBef>
                <a:spcPts val="0"/>
              </a:spcBef>
              <a:spcAft>
                <a:spcPts val="0"/>
              </a:spcAft>
              <a:defRPr/>
            </a:lvl8pPr>
            <a:lvl9pPr indent="-12638" marL="1523939" marR="0" rtl="0" algn="l">
              <a:lnSpc>
                <a:spcPct val="90000"/>
              </a:lnSpc>
              <a:spcBef>
                <a:spcPts val="0"/>
              </a:spcBef>
              <a:spcAft>
                <a:spcPts val="0"/>
              </a:spcAft>
              <a:defRPr/>
            </a:lvl9pPr>
          </a:lstStyle>
          <a:p/>
        </p:txBody>
      </p:sp>
      <p:sp>
        <p:nvSpPr>
          <p:cNvPr id="12" name="Shape 12"/>
          <p:cNvSpPr txBox="1"/>
          <p:nvPr>
            <p:ph idx="1" type="subTitle"/>
          </p:nvPr>
        </p:nvSpPr>
        <p:spPr>
          <a:xfrm>
            <a:off x="4572000" y="14408151"/>
            <a:ext cx="27432000" cy="6623047"/>
          </a:xfrm>
          <a:prstGeom prst="rect">
            <a:avLst/>
          </a:prstGeom>
          <a:noFill/>
          <a:ln>
            <a:noFill/>
          </a:ln>
        </p:spPr>
        <p:txBody>
          <a:bodyPr anchorCtr="0" anchor="t" bIns="91425" lIns="91425" rIns="91425" tIns="91425"/>
          <a:lstStyle>
            <a:lvl1pPr indent="0" marL="0" marR="0" rtl="0" algn="ctr">
              <a:lnSpc>
                <a:spcPct val="90000"/>
              </a:lnSpc>
              <a:spcBef>
                <a:spcPts val="3000"/>
              </a:spcBef>
              <a:spcAft>
                <a:spcPts val="0"/>
              </a:spcAft>
              <a:buClr>
                <a:schemeClr val="dk1"/>
              </a:buClr>
              <a:buFont typeface="Arial"/>
              <a:buNone/>
              <a:defRPr/>
            </a:lvl1pPr>
            <a:lvl2pPr indent="-12644" marL="1371545" marR="0" rtl="0" algn="ctr">
              <a:lnSpc>
                <a:spcPct val="90000"/>
              </a:lnSpc>
              <a:spcBef>
                <a:spcPts val="1500"/>
              </a:spcBef>
              <a:spcAft>
                <a:spcPts val="0"/>
              </a:spcAft>
              <a:buClr>
                <a:schemeClr val="dk1"/>
              </a:buClr>
              <a:buFont typeface="Arial"/>
              <a:buNone/>
              <a:defRPr/>
            </a:lvl2pPr>
            <a:lvl3pPr indent="-12589" marL="2743090" marR="0" rtl="0" algn="ctr">
              <a:lnSpc>
                <a:spcPct val="90000"/>
              </a:lnSpc>
              <a:spcBef>
                <a:spcPts val="1500"/>
              </a:spcBef>
              <a:spcAft>
                <a:spcPts val="0"/>
              </a:spcAft>
              <a:buClr>
                <a:schemeClr val="dk1"/>
              </a:buClr>
              <a:buFont typeface="Arial"/>
              <a:buNone/>
              <a:defRPr/>
            </a:lvl3pPr>
            <a:lvl4pPr indent="-12534" marL="4114635" marR="0" rtl="0" algn="ctr">
              <a:lnSpc>
                <a:spcPct val="90000"/>
              </a:lnSpc>
              <a:spcBef>
                <a:spcPts val="1500"/>
              </a:spcBef>
              <a:spcAft>
                <a:spcPts val="0"/>
              </a:spcAft>
              <a:buClr>
                <a:schemeClr val="dk1"/>
              </a:buClr>
              <a:buFont typeface="Arial"/>
              <a:buNone/>
              <a:defRPr/>
            </a:lvl4pPr>
            <a:lvl5pPr indent="-12481" marL="5486181" marR="0" rtl="0" algn="ctr">
              <a:lnSpc>
                <a:spcPct val="90000"/>
              </a:lnSpc>
              <a:spcBef>
                <a:spcPts val="1500"/>
              </a:spcBef>
              <a:spcAft>
                <a:spcPts val="0"/>
              </a:spcAft>
              <a:buClr>
                <a:schemeClr val="dk1"/>
              </a:buClr>
              <a:buFont typeface="Arial"/>
              <a:buNone/>
              <a:defRPr/>
            </a:lvl5pPr>
            <a:lvl6pPr indent="-12426" marL="6857726" marR="0" rtl="0" algn="ctr">
              <a:lnSpc>
                <a:spcPct val="90000"/>
              </a:lnSpc>
              <a:spcBef>
                <a:spcPts val="1500"/>
              </a:spcBef>
              <a:buClr>
                <a:schemeClr val="dk1"/>
              </a:buClr>
              <a:buFont typeface="Arial"/>
              <a:buNone/>
              <a:defRPr/>
            </a:lvl6pPr>
            <a:lvl7pPr indent="-12371" marL="8229271" marR="0" rtl="0" algn="ctr">
              <a:lnSpc>
                <a:spcPct val="90000"/>
              </a:lnSpc>
              <a:spcBef>
                <a:spcPts val="1500"/>
              </a:spcBef>
              <a:buClr>
                <a:schemeClr val="dk1"/>
              </a:buClr>
              <a:buFont typeface="Arial"/>
              <a:buNone/>
              <a:defRPr/>
            </a:lvl7pPr>
            <a:lvl8pPr indent="-12316" marL="9600816" marR="0" rtl="0" algn="ctr">
              <a:lnSpc>
                <a:spcPct val="90000"/>
              </a:lnSpc>
              <a:spcBef>
                <a:spcPts val="1500"/>
              </a:spcBef>
              <a:buClr>
                <a:schemeClr val="dk1"/>
              </a:buClr>
              <a:buFont typeface="Arial"/>
              <a:buNone/>
              <a:defRPr/>
            </a:lvl8pPr>
            <a:lvl9pPr indent="-12261" marL="10972361" marR="0" rtl="0" algn="ctr">
              <a:lnSpc>
                <a:spcPct val="90000"/>
              </a:lnSpc>
              <a:spcBef>
                <a:spcPts val="1500"/>
              </a:spcBef>
              <a:buClr>
                <a:schemeClr val="dk1"/>
              </a:buClr>
              <a:buFont typeface="Arial"/>
              <a:buNone/>
              <a:defRPr/>
            </a:lvl9pPr>
          </a:lstStyle>
          <a:p/>
        </p:txBody>
      </p:sp>
      <p:sp>
        <p:nvSpPr>
          <p:cNvPr id="13" name="Shape 13"/>
          <p:cNvSpPr txBox="1"/>
          <p:nvPr>
            <p:ph idx="10" type="dt"/>
          </p:nvPr>
        </p:nvSpPr>
        <p:spPr>
          <a:xfrm>
            <a:off x="2514600" y="25425400"/>
            <a:ext cx="8229600" cy="1460500"/>
          </a:xfrm>
          <a:prstGeom prst="rect">
            <a:avLst/>
          </a:prstGeom>
          <a:noFill/>
          <a:ln>
            <a:noFill/>
          </a:ln>
        </p:spPr>
        <p:txBody>
          <a:bodyPr anchorCtr="0" anchor="ctr" bIns="91425" lIns="91425" rIns="91425" tIns="91425"/>
          <a:lstStyle>
            <a:lvl1pPr indent="0" marL="0" marR="0" rtl="0" algn="l">
              <a:spcBef>
                <a:spcPts val="0"/>
              </a:spcBef>
              <a:defRPr/>
            </a:lvl1pPr>
            <a:lvl2pPr indent="-12644" marL="1371545" marR="0" rtl="0" algn="l">
              <a:spcBef>
                <a:spcPts val="0"/>
              </a:spcBef>
              <a:defRPr/>
            </a:lvl2pPr>
            <a:lvl3pPr indent="-12589" marL="2743090" marR="0" rtl="0" algn="l">
              <a:spcBef>
                <a:spcPts val="0"/>
              </a:spcBef>
              <a:defRPr/>
            </a:lvl3pPr>
            <a:lvl4pPr indent="-12534" marL="4114635" marR="0" rtl="0" algn="l">
              <a:spcBef>
                <a:spcPts val="0"/>
              </a:spcBef>
              <a:defRPr/>
            </a:lvl4pPr>
            <a:lvl5pPr indent="-12481" marL="5486181" marR="0" rtl="0" algn="l">
              <a:spcBef>
                <a:spcPts val="0"/>
              </a:spcBef>
              <a:defRPr/>
            </a:lvl5pPr>
            <a:lvl6pPr indent="-12426" marL="6857726" marR="0" rtl="0" algn="l">
              <a:spcBef>
                <a:spcPts val="0"/>
              </a:spcBef>
              <a:defRPr/>
            </a:lvl6pPr>
            <a:lvl7pPr indent="-12371" marL="8229271" marR="0" rtl="0" algn="l">
              <a:spcBef>
                <a:spcPts val="0"/>
              </a:spcBef>
              <a:defRPr/>
            </a:lvl7pPr>
            <a:lvl8pPr indent="-12316" marL="9600816" marR="0" rtl="0" algn="l">
              <a:spcBef>
                <a:spcPts val="0"/>
              </a:spcBef>
              <a:defRPr/>
            </a:lvl8pPr>
            <a:lvl9pPr indent="-12261" marL="10972361" marR="0" rtl="0" algn="l">
              <a:spcBef>
                <a:spcPts val="0"/>
              </a:spcBef>
              <a:defRPr/>
            </a:lvl9pPr>
          </a:lstStyle>
          <a:p/>
        </p:txBody>
      </p:sp>
      <p:sp>
        <p:nvSpPr>
          <p:cNvPr id="14" name="Shape 14"/>
          <p:cNvSpPr txBox="1"/>
          <p:nvPr>
            <p:ph idx="11" type="ftr"/>
          </p:nvPr>
        </p:nvSpPr>
        <p:spPr>
          <a:xfrm>
            <a:off x="12115800" y="25425400"/>
            <a:ext cx="12344399" cy="1460500"/>
          </a:xfrm>
          <a:prstGeom prst="rect">
            <a:avLst/>
          </a:prstGeom>
          <a:noFill/>
          <a:ln>
            <a:noFill/>
          </a:ln>
        </p:spPr>
        <p:txBody>
          <a:bodyPr anchorCtr="0" anchor="ctr" bIns="91425" lIns="91425" rIns="91425" tIns="91425"/>
          <a:lstStyle>
            <a:lvl1pPr indent="0" marL="0" marR="0" rtl="0" algn="l">
              <a:spcBef>
                <a:spcPts val="0"/>
              </a:spcBef>
              <a:defRPr/>
            </a:lvl1pPr>
            <a:lvl2pPr indent="-12644" marL="1371545" marR="0" rtl="0" algn="l">
              <a:spcBef>
                <a:spcPts val="0"/>
              </a:spcBef>
              <a:defRPr/>
            </a:lvl2pPr>
            <a:lvl3pPr indent="-12589" marL="2743090" marR="0" rtl="0" algn="l">
              <a:spcBef>
                <a:spcPts val="0"/>
              </a:spcBef>
              <a:defRPr/>
            </a:lvl3pPr>
            <a:lvl4pPr indent="-12534" marL="4114635" marR="0" rtl="0" algn="l">
              <a:spcBef>
                <a:spcPts val="0"/>
              </a:spcBef>
              <a:defRPr/>
            </a:lvl4pPr>
            <a:lvl5pPr indent="-12481" marL="5486181" marR="0" rtl="0" algn="l">
              <a:spcBef>
                <a:spcPts val="0"/>
              </a:spcBef>
              <a:defRPr/>
            </a:lvl5pPr>
            <a:lvl6pPr indent="-12426" marL="6857726" marR="0" rtl="0" algn="l">
              <a:spcBef>
                <a:spcPts val="0"/>
              </a:spcBef>
              <a:defRPr/>
            </a:lvl6pPr>
            <a:lvl7pPr indent="-12371" marL="8229271" marR="0" rtl="0" algn="l">
              <a:spcBef>
                <a:spcPts val="0"/>
              </a:spcBef>
              <a:defRPr/>
            </a:lvl7pPr>
            <a:lvl8pPr indent="-12316" marL="9600816" marR="0" rtl="0" algn="l">
              <a:spcBef>
                <a:spcPts val="0"/>
              </a:spcBef>
              <a:defRPr/>
            </a:lvl8pPr>
            <a:lvl9pPr indent="-12261" marL="10972361" marR="0" rtl="0" algn="l">
              <a:spcBef>
                <a:spcPts val="0"/>
              </a:spcBef>
              <a:defRPr/>
            </a:lvl9pPr>
          </a:lstStyle>
          <a:p/>
        </p:txBody>
      </p:sp>
      <p:sp>
        <p:nvSpPr>
          <p:cNvPr id="15" name="Shape 15"/>
          <p:cNvSpPr txBox="1"/>
          <p:nvPr>
            <p:ph idx="12" type="sldNum"/>
          </p:nvPr>
        </p:nvSpPr>
        <p:spPr>
          <a:xfrm>
            <a:off x="25831800" y="25425400"/>
            <a:ext cx="8229600" cy="1460500"/>
          </a:xfrm>
          <a:prstGeom prst="rect">
            <a:avLst/>
          </a:prstGeom>
          <a:noFill/>
          <a:ln>
            <a:noFill/>
          </a:ln>
        </p:spPr>
        <p:txBody>
          <a:bodyPr anchorCtr="0" anchor="ctr" bIns="38075" lIns="76175" rIns="76175" tIns="38075">
            <a:noAutofit/>
          </a:bodyPr>
          <a:lstStyle>
            <a:lvl1pPr indent="0" marL="0" marR="0" rtl="0" algn="r">
              <a:lnSpc>
                <a:spcPct val="100000"/>
              </a:lnSpc>
              <a:spcBef>
                <a:spcPts val="0"/>
              </a:spcBef>
              <a:spcAft>
                <a:spcPts val="0"/>
              </a:spcAft>
              <a:buNone/>
              <a:defRPr b="0" baseline="0" i="0" sz="3600" u="none" cap="none" strike="noStrike">
                <a:solidFill>
                  <a:srgbClr val="898989"/>
                </a:solidFill>
                <a:latin typeface="Arial"/>
                <a:ea typeface="Arial"/>
                <a:cs typeface="Arial"/>
                <a:sym typeface="Arial"/>
              </a:defRPr>
            </a:lvl1pPr>
          </a:lstStyle>
          <a:p>
            <a:pPr indent="0" lvl="0" marL="0">
              <a:spcBef>
                <a:spcPts val="0"/>
              </a:spcBef>
              <a:buClr>
                <a:srgbClr val="898989"/>
              </a:buClr>
              <a:buSzPct val="25000"/>
              <a:buFont typeface="Arial"/>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7" name="Shape 67"/>
        <p:cNvGrpSpPr/>
        <p:nvPr/>
      </p:nvGrpSpPr>
      <p:grpSpPr>
        <a:xfrm>
          <a:off x="0" y="0"/>
          <a:ext cx="0" cy="0"/>
          <a:chOff x="0" y="0"/>
          <a:chExt cx="0" cy="0"/>
        </a:xfrm>
      </p:grpSpPr>
      <p:sp>
        <p:nvSpPr>
          <p:cNvPr id="68" name="Shape 68"/>
          <p:cNvSpPr txBox="1"/>
          <p:nvPr>
            <p:ph type="title"/>
          </p:nvPr>
        </p:nvSpPr>
        <p:spPr>
          <a:xfrm>
            <a:off x="2495550" y="6838953"/>
            <a:ext cx="31546800" cy="11410948"/>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9" name="Shape 69"/>
          <p:cNvSpPr txBox="1"/>
          <p:nvPr>
            <p:ph idx="1" type="body"/>
          </p:nvPr>
        </p:nvSpPr>
        <p:spPr>
          <a:xfrm>
            <a:off x="2495550" y="18357854"/>
            <a:ext cx="31546800" cy="6000748"/>
          </a:xfrm>
          <a:prstGeom prst="rect">
            <a:avLst/>
          </a:prstGeom>
          <a:noFill/>
          <a:ln>
            <a:noFill/>
          </a:ln>
        </p:spPr>
        <p:txBody>
          <a:bodyPr anchorCtr="0" anchor="t" bIns="91425" lIns="91425" rIns="91425" tIns="91425"/>
          <a:lstStyle>
            <a:lvl1pPr indent="0" marL="0" rtl="0">
              <a:spcBef>
                <a:spcPts val="0"/>
              </a:spcBef>
              <a:buClr>
                <a:srgbClr val="888888"/>
              </a:buClr>
              <a:buFont typeface="Calibri"/>
              <a:buNone/>
              <a:defRPr/>
            </a:lvl1pPr>
            <a:lvl2pPr indent="-12644" marL="1371545" rtl="0">
              <a:spcBef>
                <a:spcPts val="0"/>
              </a:spcBef>
              <a:buClr>
                <a:srgbClr val="888888"/>
              </a:buClr>
              <a:buFont typeface="Calibri"/>
              <a:buNone/>
              <a:defRPr/>
            </a:lvl2pPr>
            <a:lvl3pPr indent="-12589" marL="2743090" rtl="0">
              <a:spcBef>
                <a:spcPts val="0"/>
              </a:spcBef>
              <a:buClr>
                <a:srgbClr val="888888"/>
              </a:buClr>
              <a:buFont typeface="Calibri"/>
              <a:buNone/>
              <a:defRPr/>
            </a:lvl3pPr>
            <a:lvl4pPr indent="-12534" marL="4114635" rtl="0">
              <a:spcBef>
                <a:spcPts val="0"/>
              </a:spcBef>
              <a:buClr>
                <a:srgbClr val="888888"/>
              </a:buClr>
              <a:buFont typeface="Calibri"/>
              <a:buNone/>
              <a:defRPr/>
            </a:lvl4pPr>
            <a:lvl5pPr indent="-12481" marL="5486181" rtl="0">
              <a:spcBef>
                <a:spcPts val="0"/>
              </a:spcBef>
              <a:buClr>
                <a:srgbClr val="888888"/>
              </a:buClr>
              <a:buFont typeface="Calibri"/>
              <a:buNone/>
              <a:defRPr/>
            </a:lvl5pPr>
            <a:lvl6pPr indent="-12426" marL="6857726" rtl="0">
              <a:spcBef>
                <a:spcPts val="0"/>
              </a:spcBef>
              <a:buClr>
                <a:srgbClr val="888888"/>
              </a:buClr>
              <a:buFont typeface="Calibri"/>
              <a:buNone/>
              <a:defRPr/>
            </a:lvl6pPr>
            <a:lvl7pPr indent="-12371" marL="8229271" rtl="0">
              <a:spcBef>
                <a:spcPts val="0"/>
              </a:spcBef>
              <a:buClr>
                <a:srgbClr val="888888"/>
              </a:buClr>
              <a:buFont typeface="Calibri"/>
              <a:buNone/>
              <a:defRPr/>
            </a:lvl7pPr>
            <a:lvl8pPr indent="-12316" marL="9600816" rtl="0">
              <a:spcBef>
                <a:spcPts val="0"/>
              </a:spcBef>
              <a:buClr>
                <a:srgbClr val="888888"/>
              </a:buClr>
              <a:buFont typeface="Calibri"/>
              <a:buNone/>
              <a:defRPr/>
            </a:lvl8pPr>
            <a:lvl9pPr indent="-12261" marL="10972361" rtl="0">
              <a:spcBef>
                <a:spcPts val="0"/>
              </a:spcBef>
              <a:buClr>
                <a:srgbClr val="888888"/>
              </a:buClr>
              <a:buFont typeface="Calibri"/>
              <a:buNone/>
              <a:defRPr/>
            </a:lvl9pPr>
          </a:lstStyle>
          <a:p/>
        </p:txBody>
      </p:sp>
      <p:sp>
        <p:nvSpPr>
          <p:cNvPr id="70" name="Shape 70"/>
          <p:cNvSpPr txBox="1"/>
          <p:nvPr>
            <p:ph idx="10" type="dt"/>
          </p:nvPr>
        </p:nvSpPr>
        <p:spPr>
          <a:xfrm>
            <a:off x="2514600" y="25425400"/>
            <a:ext cx="8229600" cy="1460500"/>
          </a:xfrm>
          <a:prstGeom prst="rect">
            <a:avLst/>
          </a:prstGeom>
          <a:noFill/>
          <a:ln>
            <a:noFill/>
          </a:ln>
        </p:spPr>
        <p:txBody>
          <a:bodyPr anchorCtr="0" anchor="ctr" bIns="91425" lIns="91425" rIns="91425" tIns="91425"/>
          <a:lstStyle>
            <a:lvl1pPr indent="0" marL="0" marR="0" rtl="0" algn="l">
              <a:spcBef>
                <a:spcPts val="0"/>
              </a:spcBef>
              <a:defRPr/>
            </a:lvl1pPr>
            <a:lvl2pPr indent="-12644" marL="1371545" marR="0" rtl="0" algn="l">
              <a:spcBef>
                <a:spcPts val="0"/>
              </a:spcBef>
              <a:defRPr/>
            </a:lvl2pPr>
            <a:lvl3pPr indent="-12589" marL="2743090" marR="0" rtl="0" algn="l">
              <a:spcBef>
                <a:spcPts val="0"/>
              </a:spcBef>
              <a:defRPr/>
            </a:lvl3pPr>
            <a:lvl4pPr indent="-12534" marL="4114635" marR="0" rtl="0" algn="l">
              <a:spcBef>
                <a:spcPts val="0"/>
              </a:spcBef>
              <a:defRPr/>
            </a:lvl4pPr>
            <a:lvl5pPr indent="-12481" marL="5486181" marR="0" rtl="0" algn="l">
              <a:spcBef>
                <a:spcPts val="0"/>
              </a:spcBef>
              <a:defRPr/>
            </a:lvl5pPr>
            <a:lvl6pPr indent="-12426" marL="6857726" marR="0" rtl="0" algn="l">
              <a:spcBef>
                <a:spcPts val="0"/>
              </a:spcBef>
              <a:defRPr/>
            </a:lvl6pPr>
            <a:lvl7pPr indent="-12371" marL="8229271" marR="0" rtl="0" algn="l">
              <a:spcBef>
                <a:spcPts val="0"/>
              </a:spcBef>
              <a:defRPr/>
            </a:lvl7pPr>
            <a:lvl8pPr indent="-12316" marL="9600816" marR="0" rtl="0" algn="l">
              <a:spcBef>
                <a:spcPts val="0"/>
              </a:spcBef>
              <a:defRPr/>
            </a:lvl8pPr>
            <a:lvl9pPr indent="-12261" marL="10972361" marR="0" rtl="0" algn="l">
              <a:spcBef>
                <a:spcPts val="0"/>
              </a:spcBef>
              <a:defRPr/>
            </a:lvl9pPr>
          </a:lstStyle>
          <a:p/>
        </p:txBody>
      </p:sp>
      <p:sp>
        <p:nvSpPr>
          <p:cNvPr id="71" name="Shape 71"/>
          <p:cNvSpPr txBox="1"/>
          <p:nvPr>
            <p:ph idx="11" type="ftr"/>
          </p:nvPr>
        </p:nvSpPr>
        <p:spPr>
          <a:xfrm>
            <a:off x="12115800" y="25425400"/>
            <a:ext cx="12344399" cy="1460500"/>
          </a:xfrm>
          <a:prstGeom prst="rect">
            <a:avLst/>
          </a:prstGeom>
          <a:noFill/>
          <a:ln>
            <a:noFill/>
          </a:ln>
        </p:spPr>
        <p:txBody>
          <a:bodyPr anchorCtr="0" anchor="ctr" bIns="91425" lIns="91425" rIns="91425" tIns="91425"/>
          <a:lstStyle>
            <a:lvl1pPr indent="0" marL="0" marR="0" rtl="0" algn="l">
              <a:spcBef>
                <a:spcPts val="0"/>
              </a:spcBef>
              <a:defRPr/>
            </a:lvl1pPr>
            <a:lvl2pPr indent="-12644" marL="1371545" marR="0" rtl="0" algn="l">
              <a:spcBef>
                <a:spcPts val="0"/>
              </a:spcBef>
              <a:defRPr/>
            </a:lvl2pPr>
            <a:lvl3pPr indent="-12589" marL="2743090" marR="0" rtl="0" algn="l">
              <a:spcBef>
                <a:spcPts val="0"/>
              </a:spcBef>
              <a:defRPr/>
            </a:lvl3pPr>
            <a:lvl4pPr indent="-12534" marL="4114635" marR="0" rtl="0" algn="l">
              <a:spcBef>
                <a:spcPts val="0"/>
              </a:spcBef>
              <a:defRPr/>
            </a:lvl4pPr>
            <a:lvl5pPr indent="-12481" marL="5486181" marR="0" rtl="0" algn="l">
              <a:spcBef>
                <a:spcPts val="0"/>
              </a:spcBef>
              <a:defRPr/>
            </a:lvl5pPr>
            <a:lvl6pPr indent="-12426" marL="6857726" marR="0" rtl="0" algn="l">
              <a:spcBef>
                <a:spcPts val="0"/>
              </a:spcBef>
              <a:defRPr/>
            </a:lvl6pPr>
            <a:lvl7pPr indent="-12371" marL="8229271" marR="0" rtl="0" algn="l">
              <a:spcBef>
                <a:spcPts val="0"/>
              </a:spcBef>
              <a:defRPr/>
            </a:lvl7pPr>
            <a:lvl8pPr indent="-12316" marL="9600816" marR="0" rtl="0" algn="l">
              <a:spcBef>
                <a:spcPts val="0"/>
              </a:spcBef>
              <a:defRPr/>
            </a:lvl8pPr>
            <a:lvl9pPr indent="-12261" marL="10972361" marR="0" rtl="0" algn="l">
              <a:spcBef>
                <a:spcPts val="0"/>
              </a:spcBef>
              <a:defRPr/>
            </a:lvl9pPr>
          </a:lstStyle>
          <a:p/>
        </p:txBody>
      </p:sp>
      <p:sp>
        <p:nvSpPr>
          <p:cNvPr id="72" name="Shape 72"/>
          <p:cNvSpPr txBox="1"/>
          <p:nvPr>
            <p:ph idx="12" type="sldNum"/>
          </p:nvPr>
        </p:nvSpPr>
        <p:spPr>
          <a:xfrm>
            <a:off x="25831800" y="25425400"/>
            <a:ext cx="8229600" cy="1460500"/>
          </a:xfrm>
          <a:prstGeom prst="rect">
            <a:avLst/>
          </a:prstGeom>
          <a:noFill/>
          <a:ln>
            <a:noFill/>
          </a:ln>
        </p:spPr>
        <p:txBody>
          <a:bodyPr anchorCtr="0" anchor="ctr" bIns="38075" lIns="76175" rIns="76175" tIns="38075">
            <a:noAutofit/>
          </a:bodyPr>
          <a:lstStyle>
            <a:lvl1pPr indent="0" marL="0" marR="0" rtl="0" algn="r">
              <a:lnSpc>
                <a:spcPct val="100000"/>
              </a:lnSpc>
              <a:spcBef>
                <a:spcPts val="0"/>
              </a:spcBef>
              <a:spcAft>
                <a:spcPts val="0"/>
              </a:spcAft>
              <a:buNone/>
              <a:defRPr b="0" baseline="0" i="0" sz="3600" u="none" cap="none" strike="noStrike">
                <a:solidFill>
                  <a:srgbClr val="898989"/>
                </a:solidFill>
                <a:latin typeface="Arial"/>
                <a:ea typeface="Arial"/>
                <a:cs typeface="Arial"/>
                <a:sym typeface="Arial"/>
              </a:defRPr>
            </a:lvl1pPr>
          </a:lstStyle>
          <a:p>
            <a:pPr indent="0" lvl="0" marL="0">
              <a:spcBef>
                <a:spcPts val="0"/>
              </a:spcBef>
              <a:buClr>
                <a:srgbClr val="898989"/>
              </a:buClr>
              <a:buSzPct val="25000"/>
              <a:buFont typeface="Arial"/>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3" name="Shape 73"/>
        <p:cNvGrpSpPr/>
        <p:nvPr/>
      </p:nvGrpSpPr>
      <p:grpSpPr>
        <a:xfrm>
          <a:off x="0" y="0"/>
          <a:ext cx="0" cy="0"/>
          <a:chOff x="0" y="0"/>
          <a:chExt cx="0" cy="0"/>
        </a:xfrm>
      </p:grpSpPr>
      <p:sp>
        <p:nvSpPr>
          <p:cNvPr id="74" name="Shape 74"/>
          <p:cNvSpPr txBox="1"/>
          <p:nvPr>
            <p:ph type="title"/>
          </p:nvPr>
        </p:nvSpPr>
        <p:spPr>
          <a:xfrm>
            <a:off x="2514600" y="1460500"/>
            <a:ext cx="31546800" cy="5302250"/>
          </a:xfrm>
          <a:prstGeom prst="rect">
            <a:avLst/>
          </a:prstGeom>
          <a:noFill/>
          <a:ln>
            <a:noFill/>
          </a:ln>
        </p:spPr>
        <p:txBody>
          <a:bodyPr anchorCtr="0" anchor="ctr" bIns="91425" lIns="91425" rIns="91425" tIns="91425"/>
          <a:lstStyle>
            <a:lvl1pPr rtl="0" algn="l">
              <a:lnSpc>
                <a:spcPct val="90000"/>
              </a:lnSpc>
              <a:spcBef>
                <a:spcPts val="0"/>
              </a:spcBef>
              <a:spcAft>
                <a:spcPts val="0"/>
              </a:spcAft>
              <a:defRPr/>
            </a:lvl1pPr>
            <a:lvl2pPr rtl="0" algn="l">
              <a:lnSpc>
                <a:spcPct val="90000"/>
              </a:lnSpc>
              <a:spcBef>
                <a:spcPts val="0"/>
              </a:spcBef>
              <a:spcAft>
                <a:spcPts val="0"/>
              </a:spcAft>
              <a:defRPr/>
            </a:lvl2pPr>
            <a:lvl3pPr rtl="0" algn="l">
              <a:lnSpc>
                <a:spcPct val="90000"/>
              </a:lnSpc>
              <a:spcBef>
                <a:spcPts val="0"/>
              </a:spcBef>
              <a:spcAft>
                <a:spcPts val="0"/>
              </a:spcAft>
              <a:defRPr/>
            </a:lvl3pPr>
            <a:lvl4pPr rtl="0" algn="l">
              <a:lnSpc>
                <a:spcPct val="90000"/>
              </a:lnSpc>
              <a:spcBef>
                <a:spcPts val="0"/>
              </a:spcBef>
              <a:spcAft>
                <a:spcPts val="0"/>
              </a:spcAft>
              <a:defRPr/>
            </a:lvl4pPr>
            <a:lvl5pPr rtl="0" algn="l">
              <a:lnSpc>
                <a:spcPct val="90000"/>
              </a:lnSpc>
              <a:spcBef>
                <a:spcPts val="0"/>
              </a:spcBef>
              <a:spcAft>
                <a:spcPts val="0"/>
              </a:spcAft>
              <a:defRPr/>
            </a:lvl5pPr>
            <a:lvl6pPr marL="380985" rtl="0" algn="l">
              <a:lnSpc>
                <a:spcPct val="90000"/>
              </a:lnSpc>
              <a:spcBef>
                <a:spcPts val="0"/>
              </a:spcBef>
              <a:spcAft>
                <a:spcPts val="0"/>
              </a:spcAft>
              <a:defRPr/>
            </a:lvl6pPr>
            <a:lvl7pPr marL="761970" rtl="0" algn="l">
              <a:lnSpc>
                <a:spcPct val="90000"/>
              </a:lnSpc>
              <a:spcBef>
                <a:spcPts val="0"/>
              </a:spcBef>
              <a:spcAft>
                <a:spcPts val="0"/>
              </a:spcAft>
              <a:defRPr/>
            </a:lvl7pPr>
            <a:lvl8pPr marL="1142954" rtl="0" algn="l">
              <a:lnSpc>
                <a:spcPct val="90000"/>
              </a:lnSpc>
              <a:spcBef>
                <a:spcPts val="0"/>
              </a:spcBef>
              <a:spcAft>
                <a:spcPts val="0"/>
              </a:spcAft>
              <a:defRPr/>
            </a:lvl8pPr>
            <a:lvl9pPr marL="1523939" rtl="0" algn="l">
              <a:lnSpc>
                <a:spcPct val="90000"/>
              </a:lnSpc>
              <a:spcBef>
                <a:spcPts val="0"/>
              </a:spcBef>
              <a:spcAft>
                <a:spcPts val="0"/>
              </a:spcAft>
              <a:defRPr/>
            </a:lvl9pPr>
          </a:lstStyle>
          <a:p/>
        </p:txBody>
      </p:sp>
      <p:sp>
        <p:nvSpPr>
          <p:cNvPr id="75" name="Shape 75"/>
          <p:cNvSpPr txBox="1"/>
          <p:nvPr>
            <p:ph idx="1" type="body"/>
          </p:nvPr>
        </p:nvSpPr>
        <p:spPr>
          <a:xfrm>
            <a:off x="2514600" y="7302500"/>
            <a:ext cx="31546800" cy="17405350"/>
          </a:xfrm>
          <a:prstGeom prst="rect">
            <a:avLst/>
          </a:prstGeom>
          <a:noFill/>
          <a:ln>
            <a:noFill/>
          </a:ln>
        </p:spPr>
        <p:txBody>
          <a:bodyPr anchorCtr="0" anchor="t" bIns="91425" lIns="91425" rIns="91425" tIns="91425"/>
          <a:lstStyle>
            <a:lvl1pPr indent="-158193" marL="685243" rtl="0" algn="l">
              <a:lnSpc>
                <a:spcPct val="90000"/>
              </a:lnSpc>
              <a:spcBef>
                <a:spcPts val="3000"/>
              </a:spcBef>
              <a:spcAft>
                <a:spcPts val="0"/>
              </a:spcAft>
              <a:buClr>
                <a:schemeClr val="dk1"/>
              </a:buClr>
              <a:buFont typeface="Arial"/>
              <a:buChar char="•"/>
              <a:defRPr/>
            </a:lvl1pPr>
            <a:lvl2pPr indent="-228254" marL="2057054" rtl="0" algn="l">
              <a:lnSpc>
                <a:spcPct val="90000"/>
              </a:lnSpc>
              <a:spcBef>
                <a:spcPts val="1500"/>
              </a:spcBef>
              <a:spcAft>
                <a:spcPts val="0"/>
              </a:spcAft>
              <a:buClr>
                <a:schemeClr val="dk1"/>
              </a:buClr>
              <a:buFont typeface="Arial"/>
              <a:buChar char="•"/>
              <a:defRPr/>
            </a:lvl2pPr>
            <a:lvl3pPr indent="-304663" marL="3428863" rtl="0" algn="l">
              <a:lnSpc>
                <a:spcPct val="90000"/>
              </a:lnSpc>
              <a:spcBef>
                <a:spcPts val="1500"/>
              </a:spcBef>
              <a:spcAft>
                <a:spcPts val="0"/>
              </a:spcAft>
              <a:buClr>
                <a:schemeClr val="dk1"/>
              </a:buClr>
              <a:buFont typeface="Arial"/>
              <a:buChar char="•"/>
              <a:defRPr/>
            </a:lvl3pPr>
            <a:lvl4pPr indent="-360700" marL="4799350" rtl="0" algn="l">
              <a:lnSpc>
                <a:spcPct val="90000"/>
              </a:lnSpc>
              <a:spcBef>
                <a:spcPts val="1500"/>
              </a:spcBef>
              <a:spcAft>
                <a:spcPts val="0"/>
              </a:spcAft>
              <a:buClr>
                <a:schemeClr val="dk1"/>
              </a:buClr>
              <a:buFont typeface="Arial"/>
              <a:buChar char="•"/>
              <a:defRPr/>
            </a:lvl4pPr>
            <a:lvl5pPr indent="-360910" marL="6171160" rtl="0" algn="l">
              <a:lnSpc>
                <a:spcPct val="90000"/>
              </a:lnSpc>
              <a:spcBef>
                <a:spcPts val="1500"/>
              </a:spcBef>
              <a:spcAft>
                <a:spcPts val="0"/>
              </a:spcAft>
              <a:buClr>
                <a:schemeClr val="dk1"/>
              </a:buClr>
              <a:buFont typeface="Arial"/>
              <a:buChar char="•"/>
              <a:defRPr/>
            </a:lvl5pPr>
            <a:lvl6pPr indent="-355297" marL="7543497" rtl="0" algn="l">
              <a:lnSpc>
                <a:spcPct val="90000"/>
              </a:lnSpc>
              <a:spcBef>
                <a:spcPts val="1500"/>
              </a:spcBef>
              <a:buClr>
                <a:schemeClr val="dk1"/>
              </a:buClr>
              <a:buFont typeface="Arial"/>
              <a:buChar char="•"/>
              <a:defRPr/>
            </a:lvl6pPr>
            <a:lvl7pPr indent="-355242" marL="8915043" rtl="0" algn="l">
              <a:lnSpc>
                <a:spcPct val="90000"/>
              </a:lnSpc>
              <a:spcBef>
                <a:spcPts val="1500"/>
              </a:spcBef>
              <a:buClr>
                <a:schemeClr val="dk1"/>
              </a:buClr>
              <a:buFont typeface="Arial"/>
              <a:buChar char="•"/>
              <a:defRPr/>
            </a:lvl7pPr>
            <a:lvl8pPr indent="-355189" marL="10286589" rtl="0" algn="l">
              <a:lnSpc>
                <a:spcPct val="90000"/>
              </a:lnSpc>
              <a:spcBef>
                <a:spcPts val="1500"/>
              </a:spcBef>
              <a:buClr>
                <a:schemeClr val="dk1"/>
              </a:buClr>
              <a:buFont typeface="Arial"/>
              <a:buChar char="•"/>
              <a:defRPr/>
            </a:lvl8pPr>
            <a:lvl9pPr indent="-355134" marL="11658134" rtl="0" algn="l">
              <a:lnSpc>
                <a:spcPct val="90000"/>
              </a:lnSpc>
              <a:spcBef>
                <a:spcPts val="1500"/>
              </a:spcBef>
              <a:buClr>
                <a:schemeClr val="dk1"/>
              </a:buClr>
              <a:buFont typeface="Arial"/>
              <a:buChar char="•"/>
              <a:defRPr/>
            </a:lvl9pPr>
          </a:lstStyle>
          <a:p/>
        </p:txBody>
      </p:sp>
      <p:sp>
        <p:nvSpPr>
          <p:cNvPr id="76" name="Shape 76"/>
          <p:cNvSpPr txBox="1"/>
          <p:nvPr>
            <p:ph idx="10" type="dt"/>
          </p:nvPr>
        </p:nvSpPr>
        <p:spPr>
          <a:xfrm>
            <a:off x="2514600" y="25425400"/>
            <a:ext cx="8229600" cy="1460500"/>
          </a:xfrm>
          <a:prstGeom prst="rect">
            <a:avLst/>
          </a:prstGeom>
          <a:noFill/>
          <a:ln>
            <a:noFill/>
          </a:ln>
        </p:spPr>
        <p:txBody>
          <a:bodyPr anchorCtr="0" anchor="ctr" bIns="91425" lIns="91425" rIns="91425" tIns="91425"/>
          <a:lstStyle>
            <a:lvl1pPr indent="0" marL="0" marR="0" rtl="0" algn="l">
              <a:spcBef>
                <a:spcPts val="0"/>
              </a:spcBef>
              <a:defRPr/>
            </a:lvl1pPr>
            <a:lvl2pPr indent="-12644" marL="1371545" marR="0" rtl="0" algn="l">
              <a:spcBef>
                <a:spcPts val="0"/>
              </a:spcBef>
              <a:defRPr/>
            </a:lvl2pPr>
            <a:lvl3pPr indent="-12589" marL="2743090" marR="0" rtl="0" algn="l">
              <a:spcBef>
                <a:spcPts val="0"/>
              </a:spcBef>
              <a:defRPr/>
            </a:lvl3pPr>
            <a:lvl4pPr indent="-12534" marL="4114635" marR="0" rtl="0" algn="l">
              <a:spcBef>
                <a:spcPts val="0"/>
              </a:spcBef>
              <a:defRPr/>
            </a:lvl4pPr>
            <a:lvl5pPr indent="-12481" marL="5486181" marR="0" rtl="0" algn="l">
              <a:spcBef>
                <a:spcPts val="0"/>
              </a:spcBef>
              <a:defRPr/>
            </a:lvl5pPr>
            <a:lvl6pPr indent="-12426" marL="6857726" marR="0" rtl="0" algn="l">
              <a:spcBef>
                <a:spcPts val="0"/>
              </a:spcBef>
              <a:defRPr/>
            </a:lvl6pPr>
            <a:lvl7pPr indent="-12371" marL="8229271" marR="0" rtl="0" algn="l">
              <a:spcBef>
                <a:spcPts val="0"/>
              </a:spcBef>
              <a:defRPr/>
            </a:lvl7pPr>
            <a:lvl8pPr indent="-12316" marL="9600816" marR="0" rtl="0" algn="l">
              <a:spcBef>
                <a:spcPts val="0"/>
              </a:spcBef>
              <a:defRPr/>
            </a:lvl8pPr>
            <a:lvl9pPr indent="-12261" marL="10972361" marR="0" rtl="0" algn="l">
              <a:spcBef>
                <a:spcPts val="0"/>
              </a:spcBef>
              <a:defRPr/>
            </a:lvl9pPr>
          </a:lstStyle>
          <a:p/>
        </p:txBody>
      </p:sp>
      <p:sp>
        <p:nvSpPr>
          <p:cNvPr id="77" name="Shape 77"/>
          <p:cNvSpPr txBox="1"/>
          <p:nvPr>
            <p:ph idx="11" type="ftr"/>
          </p:nvPr>
        </p:nvSpPr>
        <p:spPr>
          <a:xfrm>
            <a:off x="12115800" y="25425400"/>
            <a:ext cx="12344399" cy="1460500"/>
          </a:xfrm>
          <a:prstGeom prst="rect">
            <a:avLst/>
          </a:prstGeom>
          <a:noFill/>
          <a:ln>
            <a:noFill/>
          </a:ln>
        </p:spPr>
        <p:txBody>
          <a:bodyPr anchorCtr="0" anchor="ctr" bIns="91425" lIns="91425" rIns="91425" tIns="91425"/>
          <a:lstStyle>
            <a:lvl1pPr indent="0" marL="0" marR="0" rtl="0" algn="l">
              <a:spcBef>
                <a:spcPts val="0"/>
              </a:spcBef>
              <a:defRPr/>
            </a:lvl1pPr>
            <a:lvl2pPr indent="-12644" marL="1371545" marR="0" rtl="0" algn="l">
              <a:spcBef>
                <a:spcPts val="0"/>
              </a:spcBef>
              <a:defRPr/>
            </a:lvl2pPr>
            <a:lvl3pPr indent="-12589" marL="2743090" marR="0" rtl="0" algn="l">
              <a:spcBef>
                <a:spcPts val="0"/>
              </a:spcBef>
              <a:defRPr/>
            </a:lvl3pPr>
            <a:lvl4pPr indent="-12534" marL="4114635" marR="0" rtl="0" algn="l">
              <a:spcBef>
                <a:spcPts val="0"/>
              </a:spcBef>
              <a:defRPr/>
            </a:lvl4pPr>
            <a:lvl5pPr indent="-12481" marL="5486181" marR="0" rtl="0" algn="l">
              <a:spcBef>
                <a:spcPts val="0"/>
              </a:spcBef>
              <a:defRPr/>
            </a:lvl5pPr>
            <a:lvl6pPr indent="-12426" marL="6857726" marR="0" rtl="0" algn="l">
              <a:spcBef>
                <a:spcPts val="0"/>
              </a:spcBef>
              <a:defRPr/>
            </a:lvl6pPr>
            <a:lvl7pPr indent="-12371" marL="8229271" marR="0" rtl="0" algn="l">
              <a:spcBef>
                <a:spcPts val="0"/>
              </a:spcBef>
              <a:defRPr/>
            </a:lvl7pPr>
            <a:lvl8pPr indent="-12316" marL="9600816" marR="0" rtl="0" algn="l">
              <a:spcBef>
                <a:spcPts val="0"/>
              </a:spcBef>
              <a:defRPr/>
            </a:lvl8pPr>
            <a:lvl9pPr indent="-12261" marL="10972361" marR="0" rtl="0" algn="l">
              <a:spcBef>
                <a:spcPts val="0"/>
              </a:spcBef>
              <a:defRPr/>
            </a:lvl9pPr>
          </a:lstStyle>
          <a:p/>
        </p:txBody>
      </p:sp>
      <p:sp>
        <p:nvSpPr>
          <p:cNvPr id="78" name="Shape 78"/>
          <p:cNvSpPr txBox="1"/>
          <p:nvPr>
            <p:ph idx="12" type="sldNum"/>
          </p:nvPr>
        </p:nvSpPr>
        <p:spPr>
          <a:xfrm>
            <a:off x="25831800" y="25425400"/>
            <a:ext cx="8229600" cy="1460500"/>
          </a:xfrm>
          <a:prstGeom prst="rect">
            <a:avLst/>
          </a:prstGeom>
          <a:noFill/>
          <a:ln>
            <a:noFill/>
          </a:ln>
        </p:spPr>
        <p:txBody>
          <a:bodyPr anchorCtr="0" anchor="ctr" bIns="38075" lIns="76175" rIns="76175" tIns="38075">
            <a:noAutofit/>
          </a:bodyPr>
          <a:lstStyle>
            <a:lvl1pPr indent="0" marL="0" marR="0" rtl="0" algn="r">
              <a:lnSpc>
                <a:spcPct val="100000"/>
              </a:lnSpc>
              <a:spcBef>
                <a:spcPts val="0"/>
              </a:spcBef>
              <a:spcAft>
                <a:spcPts val="0"/>
              </a:spcAft>
              <a:buNone/>
              <a:defRPr b="0" baseline="0" i="0" sz="3600" u="none" cap="none" strike="noStrike">
                <a:solidFill>
                  <a:srgbClr val="898989"/>
                </a:solidFill>
                <a:latin typeface="Arial"/>
                <a:ea typeface="Arial"/>
                <a:cs typeface="Arial"/>
                <a:sym typeface="Arial"/>
              </a:defRPr>
            </a:lvl1pPr>
          </a:lstStyle>
          <a:p>
            <a:pPr indent="0" lvl="0" marL="0">
              <a:spcBef>
                <a:spcPts val="0"/>
              </a:spcBef>
              <a:buClr>
                <a:srgbClr val="898989"/>
              </a:buClr>
              <a:buSzPct val="25000"/>
              <a:buFont typeface="Arial"/>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 name="Shape 16"/>
        <p:cNvGrpSpPr/>
        <p:nvPr/>
      </p:nvGrpSpPr>
      <p:grpSpPr>
        <a:xfrm>
          <a:off x="0" y="0"/>
          <a:ext cx="0" cy="0"/>
          <a:chOff x="0" y="0"/>
          <a:chExt cx="0" cy="0"/>
        </a:xfrm>
      </p:grpSpPr>
      <p:sp>
        <p:nvSpPr>
          <p:cNvPr id="17" name="Shape 17"/>
          <p:cNvSpPr txBox="1"/>
          <p:nvPr>
            <p:ph type="title"/>
          </p:nvPr>
        </p:nvSpPr>
        <p:spPr>
          <a:xfrm rot="5400000">
            <a:off x="18494373" y="9140825"/>
            <a:ext cx="23247352" cy="7886700"/>
          </a:xfrm>
          <a:prstGeom prst="rect">
            <a:avLst/>
          </a:prstGeom>
          <a:noFill/>
          <a:ln>
            <a:noFill/>
          </a:ln>
        </p:spPr>
        <p:txBody>
          <a:bodyPr anchorCtr="0" anchor="ctr" bIns="91425" lIns="91425" rIns="91425" tIns="91425"/>
          <a:lstStyle>
            <a:lvl1pPr rtl="0" algn="l">
              <a:lnSpc>
                <a:spcPct val="90000"/>
              </a:lnSpc>
              <a:spcBef>
                <a:spcPts val="0"/>
              </a:spcBef>
              <a:spcAft>
                <a:spcPts val="0"/>
              </a:spcAft>
              <a:defRPr/>
            </a:lvl1pPr>
            <a:lvl2pPr rtl="0" algn="l">
              <a:lnSpc>
                <a:spcPct val="90000"/>
              </a:lnSpc>
              <a:spcBef>
                <a:spcPts val="0"/>
              </a:spcBef>
              <a:spcAft>
                <a:spcPts val="0"/>
              </a:spcAft>
              <a:defRPr/>
            </a:lvl2pPr>
            <a:lvl3pPr rtl="0" algn="l">
              <a:lnSpc>
                <a:spcPct val="90000"/>
              </a:lnSpc>
              <a:spcBef>
                <a:spcPts val="0"/>
              </a:spcBef>
              <a:spcAft>
                <a:spcPts val="0"/>
              </a:spcAft>
              <a:defRPr/>
            </a:lvl3pPr>
            <a:lvl4pPr rtl="0" algn="l">
              <a:lnSpc>
                <a:spcPct val="90000"/>
              </a:lnSpc>
              <a:spcBef>
                <a:spcPts val="0"/>
              </a:spcBef>
              <a:spcAft>
                <a:spcPts val="0"/>
              </a:spcAft>
              <a:defRPr/>
            </a:lvl4pPr>
            <a:lvl5pPr rtl="0" algn="l">
              <a:lnSpc>
                <a:spcPct val="90000"/>
              </a:lnSpc>
              <a:spcBef>
                <a:spcPts val="0"/>
              </a:spcBef>
              <a:spcAft>
                <a:spcPts val="0"/>
              </a:spcAft>
              <a:defRPr/>
            </a:lvl5pPr>
            <a:lvl6pPr marL="380985" rtl="0" algn="l">
              <a:lnSpc>
                <a:spcPct val="90000"/>
              </a:lnSpc>
              <a:spcBef>
                <a:spcPts val="0"/>
              </a:spcBef>
              <a:spcAft>
                <a:spcPts val="0"/>
              </a:spcAft>
              <a:defRPr/>
            </a:lvl6pPr>
            <a:lvl7pPr marL="761970" rtl="0" algn="l">
              <a:lnSpc>
                <a:spcPct val="90000"/>
              </a:lnSpc>
              <a:spcBef>
                <a:spcPts val="0"/>
              </a:spcBef>
              <a:spcAft>
                <a:spcPts val="0"/>
              </a:spcAft>
              <a:defRPr/>
            </a:lvl7pPr>
            <a:lvl8pPr marL="1142954" rtl="0" algn="l">
              <a:lnSpc>
                <a:spcPct val="90000"/>
              </a:lnSpc>
              <a:spcBef>
                <a:spcPts val="0"/>
              </a:spcBef>
              <a:spcAft>
                <a:spcPts val="0"/>
              </a:spcAft>
              <a:defRPr/>
            </a:lvl8pPr>
            <a:lvl9pPr marL="1523939" rtl="0" algn="l">
              <a:lnSpc>
                <a:spcPct val="90000"/>
              </a:lnSpc>
              <a:spcBef>
                <a:spcPts val="0"/>
              </a:spcBef>
              <a:spcAft>
                <a:spcPts val="0"/>
              </a:spcAft>
              <a:defRPr/>
            </a:lvl9pPr>
          </a:lstStyle>
          <a:p/>
        </p:txBody>
      </p:sp>
      <p:sp>
        <p:nvSpPr>
          <p:cNvPr id="18" name="Shape 18"/>
          <p:cNvSpPr txBox="1"/>
          <p:nvPr>
            <p:ph idx="1" type="body"/>
          </p:nvPr>
        </p:nvSpPr>
        <p:spPr>
          <a:xfrm rot="5400000">
            <a:off x="2492373" y="1482725"/>
            <a:ext cx="23247352" cy="23202900"/>
          </a:xfrm>
          <a:prstGeom prst="rect">
            <a:avLst/>
          </a:prstGeom>
          <a:noFill/>
          <a:ln>
            <a:noFill/>
          </a:ln>
        </p:spPr>
        <p:txBody>
          <a:bodyPr anchorCtr="0" anchor="t" bIns="91425" lIns="91425" rIns="91425" tIns="91425"/>
          <a:lstStyle>
            <a:lvl1pPr indent="-158193" marL="685243" rtl="0" algn="l">
              <a:lnSpc>
                <a:spcPct val="90000"/>
              </a:lnSpc>
              <a:spcBef>
                <a:spcPts val="3000"/>
              </a:spcBef>
              <a:spcAft>
                <a:spcPts val="0"/>
              </a:spcAft>
              <a:buClr>
                <a:schemeClr val="dk1"/>
              </a:buClr>
              <a:buFont typeface="Arial"/>
              <a:buChar char="•"/>
              <a:defRPr/>
            </a:lvl1pPr>
            <a:lvl2pPr indent="-228254" marL="2057054" rtl="0" algn="l">
              <a:lnSpc>
                <a:spcPct val="90000"/>
              </a:lnSpc>
              <a:spcBef>
                <a:spcPts val="1500"/>
              </a:spcBef>
              <a:spcAft>
                <a:spcPts val="0"/>
              </a:spcAft>
              <a:buClr>
                <a:schemeClr val="dk1"/>
              </a:buClr>
              <a:buFont typeface="Arial"/>
              <a:buChar char="•"/>
              <a:defRPr/>
            </a:lvl2pPr>
            <a:lvl3pPr indent="-304663" marL="3428863" rtl="0" algn="l">
              <a:lnSpc>
                <a:spcPct val="90000"/>
              </a:lnSpc>
              <a:spcBef>
                <a:spcPts val="1500"/>
              </a:spcBef>
              <a:spcAft>
                <a:spcPts val="0"/>
              </a:spcAft>
              <a:buClr>
                <a:schemeClr val="dk1"/>
              </a:buClr>
              <a:buFont typeface="Arial"/>
              <a:buChar char="•"/>
              <a:defRPr/>
            </a:lvl3pPr>
            <a:lvl4pPr indent="-360700" marL="4799350" rtl="0" algn="l">
              <a:lnSpc>
                <a:spcPct val="90000"/>
              </a:lnSpc>
              <a:spcBef>
                <a:spcPts val="1500"/>
              </a:spcBef>
              <a:spcAft>
                <a:spcPts val="0"/>
              </a:spcAft>
              <a:buClr>
                <a:schemeClr val="dk1"/>
              </a:buClr>
              <a:buFont typeface="Arial"/>
              <a:buChar char="•"/>
              <a:defRPr/>
            </a:lvl4pPr>
            <a:lvl5pPr indent="-360910" marL="6171160" rtl="0" algn="l">
              <a:lnSpc>
                <a:spcPct val="90000"/>
              </a:lnSpc>
              <a:spcBef>
                <a:spcPts val="1500"/>
              </a:spcBef>
              <a:spcAft>
                <a:spcPts val="0"/>
              </a:spcAft>
              <a:buClr>
                <a:schemeClr val="dk1"/>
              </a:buClr>
              <a:buFont typeface="Arial"/>
              <a:buChar char="•"/>
              <a:defRPr/>
            </a:lvl5pPr>
            <a:lvl6pPr indent="-355297" marL="7543497" rtl="0" algn="l">
              <a:lnSpc>
                <a:spcPct val="90000"/>
              </a:lnSpc>
              <a:spcBef>
                <a:spcPts val="1500"/>
              </a:spcBef>
              <a:buClr>
                <a:schemeClr val="dk1"/>
              </a:buClr>
              <a:buFont typeface="Arial"/>
              <a:buChar char="•"/>
              <a:defRPr/>
            </a:lvl6pPr>
            <a:lvl7pPr indent="-355242" marL="8915043" rtl="0" algn="l">
              <a:lnSpc>
                <a:spcPct val="90000"/>
              </a:lnSpc>
              <a:spcBef>
                <a:spcPts val="1500"/>
              </a:spcBef>
              <a:buClr>
                <a:schemeClr val="dk1"/>
              </a:buClr>
              <a:buFont typeface="Arial"/>
              <a:buChar char="•"/>
              <a:defRPr/>
            </a:lvl7pPr>
            <a:lvl8pPr indent="-355189" marL="10286589" rtl="0" algn="l">
              <a:lnSpc>
                <a:spcPct val="90000"/>
              </a:lnSpc>
              <a:spcBef>
                <a:spcPts val="1500"/>
              </a:spcBef>
              <a:buClr>
                <a:schemeClr val="dk1"/>
              </a:buClr>
              <a:buFont typeface="Arial"/>
              <a:buChar char="•"/>
              <a:defRPr/>
            </a:lvl8pPr>
            <a:lvl9pPr indent="-355134" marL="11658134" rtl="0" algn="l">
              <a:lnSpc>
                <a:spcPct val="90000"/>
              </a:lnSpc>
              <a:spcBef>
                <a:spcPts val="1500"/>
              </a:spcBef>
              <a:buClr>
                <a:schemeClr val="dk1"/>
              </a:buClr>
              <a:buFont typeface="Arial"/>
              <a:buChar char="•"/>
              <a:defRPr/>
            </a:lvl9pPr>
          </a:lstStyle>
          <a:p/>
        </p:txBody>
      </p:sp>
      <p:sp>
        <p:nvSpPr>
          <p:cNvPr id="19" name="Shape 19"/>
          <p:cNvSpPr txBox="1"/>
          <p:nvPr>
            <p:ph idx="10" type="dt"/>
          </p:nvPr>
        </p:nvSpPr>
        <p:spPr>
          <a:xfrm>
            <a:off x="2514600" y="25425400"/>
            <a:ext cx="8229600" cy="1460500"/>
          </a:xfrm>
          <a:prstGeom prst="rect">
            <a:avLst/>
          </a:prstGeom>
          <a:noFill/>
          <a:ln>
            <a:noFill/>
          </a:ln>
        </p:spPr>
        <p:txBody>
          <a:bodyPr anchorCtr="0" anchor="ctr" bIns="91425" lIns="91425" rIns="91425" tIns="91425"/>
          <a:lstStyle>
            <a:lvl1pPr indent="0" marL="0" marR="0" rtl="0" algn="l">
              <a:spcBef>
                <a:spcPts val="0"/>
              </a:spcBef>
              <a:defRPr/>
            </a:lvl1pPr>
            <a:lvl2pPr indent="-12644" marL="1371545" marR="0" rtl="0" algn="l">
              <a:spcBef>
                <a:spcPts val="0"/>
              </a:spcBef>
              <a:defRPr/>
            </a:lvl2pPr>
            <a:lvl3pPr indent="-12589" marL="2743090" marR="0" rtl="0" algn="l">
              <a:spcBef>
                <a:spcPts val="0"/>
              </a:spcBef>
              <a:defRPr/>
            </a:lvl3pPr>
            <a:lvl4pPr indent="-12534" marL="4114635" marR="0" rtl="0" algn="l">
              <a:spcBef>
                <a:spcPts val="0"/>
              </a:spcBef>
              <a:defRPr/>
            </a:lvl4pPr>
            <a:lvl5pPr indent="-12481" marL="5486181" marR="0" rtl="0" algn="l">
              <a:spcBef>
                <a:spcPts val="0"/>
              </a:spcBef>
              <a:defRPr/>
            </a:lvl5pPr>
            <a:lvl6pPr indent="-12426" marL="6857726" marR="0" rtl="0" algn="l">
              <a:spcBef>
                <a:spcPts val="0"/>
              </a:spcBef>
              <a:defRPr/>
            </a:lvl6pPr>
            <a:lvl7pPr indent="-12371" marL="8229271" marR="0" rtl="0" algn="l">
              <a:spcBef>
                <a:spcPts val="0"/>
              </a:spcBef>
              <a:defRPr/>
            </a:lvl7pPr>
            <a:lvl8pPr indent="-12316" marL="9600816" marR="0" rtl="0" algn="l">
              <a:spcBef>
                <a:spcPts val="0"/>
              </a:spcBef>
              <a:defRPr/>
            </a:lvl8pPr>
            <a:lvl9pPr indent="-12261" marL="10972361" marR="0" rtl="0" algn="l">
              <a:spcBef>
                <a:spcPts val="0"/>
              </a:spcBef>
              <a:defRPr/>
            </a:lvl9pPr>
          </a:lstStyle>
          <a:p/>
        </p:txBody>
      </p:sp>
      <p:sp>
        <p:nvSpPr>
          <p:cNvPr id="20" name="Shape 20"/>
          <p:cNvSpPr txBox="1"/>
          <p:nvPr>
            <p:ph idx="11" type="ftr"/>
          </p:nvPr>
        </p:nvSpPr>
        <p:spPr>
          <a:xfrm>
            <a:off x="12115800" y="25425400"/>
            <a:ext cx="12344399" cy="1460500"/>
          </a:xfrm>
          <a:prstGeom prst="rect">
            <a:avLst/>
          </a:prstGeom>
          <a:noFill/>
          <a:ln>
            <a:noFill/>
          </a:ln>
        </p:spPr>
        <p:txBody>
          <a:bodyPr anchorCtr="0" anchor="ctr" bIns="91425" lIns="91425" rIns="91425" tIns="91425"/>
          <a:lstStyle>
            <a:lvl1pPr indent="0" marL="0" marR="0" rtl="0" algn="l">
              <a:spcBef>
                <a:spcPts val="0"/>
              </a:spcBef>
              <a:defRPr/>
            </a:lvl1pPr>
            <a:lvl2pPr indent="-12644" marL="1371545" marR="0" rtl="0" algn="l">
              <a:spcBef>
                <a:spcPts val="0"/>
              </a:spcBef>
              <a:defRPr/>
            </a:lvl2pPr>
            <a:lvl3pPr indent="-12589" marL="2743090" marR="0" rtl="0" algn="l">
              <a:spcBef>
                <a:spcPts val="0"/>
              </a:spcBef>
              <a:defRPr/>
            </a:lvl3pPr>
            <a:lvl4pPr indent="-12534" marL="4114635" marR="0" rtl="0" algn="l">
              <a:spcBef>
                <a:spcPts val="0"/>
              </a:spcBef>
              <a:defRPr/>
            </a:lvl4pPr>
            <a:lvl5pPr indent="-12481" marL="5486181" marR="0" rtl="0" algn="l">
              <a:spcBef>
                <a:spcPts val="0"/>
              </a:spcBef>
              <a:defRPr/>
            </a:lvl5pPr>
            <a:lvl6pPr indent="-12426" marL="6857726" marR="0" rtl="0" algn="l">
              <a:spcBef>
                <a:spcPts val="0"/>
              </a:spcBef>
              <a:defRPr/>
            </a:lvl6pPr>
            <a:lvl7pPr indent="-12371" marL="8229271" marR="0" rtl="0" algn="l">
              <a:spcBef>
                <a:spcPts val="0"/>
              </a:spcBef>
              <a:defRPr/>
            </a:lvl7pPr>
            <a:lvl8pPr indent="-12316" marL="9600816" marR="0" rtl="0" algn="l">
              <a:spcBef>
                <a:spcPts val="0"/>
              </a:spcBef>
              <a:defRPr/>
            </a:lvl8pPr>
            <a:lvl9pPr indent="-12261" marL="10972361" marR="0" rtl="0" algn="l">
              <a:spcBef>
                <a:spcPts val="0"/>
              </a:spcBef>
              <a:defRPr/>
            </a:lvl9pPr>
          </a:lstStyle>
          <a:p/>
        </p:txBody>
      </p:sp>
      <p:sp>
        <p:nvSpPr>
          <p:cNvPr id="21" name="Shape 21"/>
          <p:cNvSpPr txBox="1"/>
          <p:nvPr>
            <p:ph idx="12" type="sldNum"/>
          </p:nvPr>
        </p:nvSpPr>
        <p:spPr>
          <a:xfrm>
            <a:off x="25831800" y="25425400"/>
            <a:ext cx="8229600" cy="1460500"/>
          </a:xfrm>
          <a:prstGeom prst="rect">
            <a:avLst/>
          </a:prstGeom>
          <a:noFill/>
          <a:ln>
            <a:noFill/>
          </a:ln>
        </p:spPr>
        <p:txBody>
          <a:bodyPr anchorCtr="0" anchor="ctr" bIns="38075" lIns="76175" rIns="76175" tIns="38075">
            <a:noAutofit/>
          </a:bodyPr>
          <a:lstStyle>
            <a:lvl1pPr indent="0" marL="0" marR="0" rtl="0" algn="r">
              <a:lnSpc>
                <a:spcPct val="100000"/>
              </a:lnSpc>
              <a:spcBef>
                <a:spcPts val="0"/>
              </a:spcBef>
              <a:spcAft>
                <a:spcPts val="0"/>
              </a:spcAft>
              <a:buNone/>
              <a:defRPr b="0" baseline="0" i="0" sz="3600" u="none" cap="none" strike="noStrike">
                <a:solidFill>
                  <a:srgbClr val="898989"/>
                </a:solidFill>
                <a:latin typeface="Arial"/>
                <a:ea typeface="Arial"/>
                <a:cs typeface="Arial"/>
                <a:sym typeface="Arial"/>
              </a:defRPr>
            </a:lvl1pPr>
          </a:lstStyle>
          <a:p>
            <a:pPr indent="0" lvl="0" marL="0">
              <a:spcBef>
                <a:spcPts val="0"/>
              </a:spcBef>
              <a:buClr>
                <a:srgbClr val="898989"/>
              </a:buClr>
              <a:buSzPct val="25000"/>
              <a:buFont typeface="Arial"/>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2" name="Shape 22"/>
        <p:cNvGrpSpPr/>
        <p:nvPr/>
      </p:nvGrpSpPr>
      <p:grpSpPr>
        <a:xfrm>
          <a:off x="0" y="0"/>
          <a:ext cx="0" cy="0"/>
          <a:chOff x="0" y="0"/>
          <a:chExt cx="0" cy="0"/>
        </a:xfrm>
      </p:grpSpPr>
      <p:sp>
        <p:nvSpPr>
          <p:cNvPr id="23" name="Shape 23"/>
          <p:cNvSpPr txBox="1"/>
          <p:nvPr>
            <p:ph type="title"/>
          </p:nvPr>
        </p:nvSpPr>
        <p:spPr>
          <a:xfrm>
            <a:off x="2514600" y="1460500"/>
            <a:ext cx="31546800" cy="5302250"/>
          </a:xfrm>
          <a:prstGeom prst="rect">
            <a:avLst/>
          </a:prstGeom>
          <a:noFill/>
          <a:ln>
            <a:noFill/>
          </a:ln>
        </p:spPr>
        <p:txBody>
          <a:bodyPr anchorCtr="0" anchor="ctr" bIns="91425" lIns="91425" rIns="91425" tIns="91425"/>
          <a:lstStyle>
            <a:lvl1pPr rtl="0" algn="l">
              <a:lnSpc>
                <a:spcPct val="90000"/>
              </a:lnSpc>
              <a:spcBef>
                <a:spcPts val="0"/>
              </a:spcBef>
              <a:spcAft>
                <a:spcPts val="0"/>
              </a:spcAft>
              <a:defRPr/>
            </a:lvl1pPr>
            <a:lvl2pPr rtl="0" algn="l">
              <a:lnSpc>
                <a:spcPct val="90000"/>
              </a:lnSpc>
              <a:spcBef>
                <a:spcPts val="0"/>
              </a:spcBef>
              <a:spcAft>
                <a:spcPts val="0"/>
              </a:spcAft>
              <a:defRPr/>
            </a:lvl2pPr>
            <a:lvl3pPr rtl="0" algn="l">
              <a:lnSpc>
                <a:spcPct val="90000"/>
              </a:lnSpc>
              <a:spcBef>
                <a:spcPts val="0"/>
              </a:spcBef>
              <a:spcAft>
                <a:spcPts val="0"/>
              </a:spcAft>
              <a:defRPr/>
            </a:lvl3pPr>
            <a:lvl4pPr rtl="0" algn="l">
              <a:lnSpc>
                <a:spcPct val="90000"/>
              </a:lnSpc>
              <a:spcBef>
                <a:spcPts val="0"/>
              </a:spcBef>
              <a:spcAft>
                <a:spcPts val="0"/>
              </a:spcAft>
              <a:defRPr/>
            </a:lvl4pPr>
            <a:lvl5pPr rtl="0" algn="l">
              <a:lnSpc>
                <a:spcPct val="90000"/>
              </a:lnSpc>
              <a:spcBef>
                <a:spcPts val="0"/>
              </a:spcBef>
              <a:spcAft>
                <a:spcPts val="0"/>
              </a:spcAft>
              <a:defRPr/>
            </a:lvl5pPr>
            <a:lvl6pPr marL="380985" rtl="0" algn="l">
              <a:lnSpc>
                <a:spcPct val="90000"/>
              </a:lnSpc>
              <a:spcBef>
                <a:spcPts val="0"/>
              </a:spcBef>
              <a:spcAft>
                <a:spcPts val="0"/>
              </a:spcAft>
              <a:defRPr/>
            </a:lvl6pPr>
            <a:lvl7pPr marL="761970" rtl="0" algn="l">
              <a:lnSpc>
                <a:spcPct val="90000"/>
              </a:lnSpc>
              <a:spcBef>
                <a:spcPts val="0"/>
              </a:spcBef>
              <a:spcAft>
                <a:spcPts val="0"/>
              </a:spcAft>
              <a:defRPr/>
            </a:lvl7pPr>
            <a:lvl8pPr marL="1142954" rtl="0" algn="l">
              <a:lnSpc>
                <a:spcPct val="90000"/>
              </a:lnSpc>
              <a:spcBef>
                <a:spcPts val="0"/>
              </a:spcBef>
              <a:spcAft>
                <a:spcPts val="0"/>
              </a:spcAft>
              <a:defRPr/>
            </a:lvl8pPr>
            <a:lvl9pPr marL="1523939" rtl="0" algn="l">
              <a:lnSpc>
                <a:spcPct val="90000"/>
              </a:lnSpc>
              <a:spcBef>
                <a:spcPts val="0"/>
              </a:spcBef>
              <a:spcAft>
                <a:spcPts val="0"/>
              </a:spcAft>
              <a:defRPr/>
            </a:lvl9pPr>
          </a:lstStyle>
          <a:p/>
        </p:txBody>
      </p:sp>
      <p:sp>
        <p:nvSpPr>
          <p:cNvPr id="24" name="Shape 24"/>
          <p:cNvSpPr txBox="1"/>
          <p:nvPr>
            <p:ph idx="1" type="body"/>
          </p:nvPr>
        </p:nvSpPr>
        <p:spPr>
          <a:xfrm rot="5400000">
            <a:off x="9585324" y="231775"/>
            <a:ext cx="17405350" cy="31546800"/>
          </a:xfrm>
          <a:prstGeom prst="rect">
            <a:avLst/>
          </a:prstGeom>
          <a:noFill/>
          <a:ln>
            <a:noFill/>
          </a:ln>
        </p:spPr>
        <p:txBody>
          <a:bodyPr anchorCtr="0" anchor="t" bIns="91425" lIns="91425" rIns="91425" tIns="91425"/>
          <a:lstStyle>
            <a:lvl1pPr indent="-158193" marL="685243" rtl="0" algn="l">
              <a:lnSpc>
                <a:spcPct val="90000"/>
              </a:lnSpc>
              <a:spcBef>
                <a:spcPts val="3000"/>
              </a:spcBef>
              <a:spcAft>
                <a:spcPts val="0"/>
              </a:spcAft>
              <a:buClr>
                <a:schemeClr val="dk1"/>
              </a:buClr>
              <a:buFont typeface="Arial"/>
              <a:buChar char="•"/>
              <a:defRPr/>
            </a:lvl1pPr>
            <a:lvl2pPr indent="-228254" marL="2057054" rtl="0" algn="l">
              <a:lnSpc>
                <a:spcPct val="90000"/>
              </a:lnSpc>
              <a:spcBef>
                <a:spcPts val="1500"/>
              </a:spcBef>
              <a:spcAft>
                <a:spcPts val="0"/>
              </a:spcAft>
              <a:buClr>
                <a:schemeClr val="dk1"/>
              </a:buClr>
              <a:buFont typeface="Arial"/>
              <a:buChar char="•"/>
              <a:defRPr/>
            </a:lvl2pPr>
            <a:lvl3pPr indent="-304663" marL="3428863" rtl="0" algn="l">
              <a:lnSpc>
                <a:spcPct val="90000"/>
              </a:lnSpc>
              <a:spcBef>
                <a:spcPts val="1500"/>
              </a:spcBef>
              <a:spcAft>
                <a:spcPts val="0"/>
              </a:spcAft>
              <a:buClr>
                <a:schemeClr val="dk1"/>
              </a:buClr>
              <a:buFont typeface="Arial"/>
              <a:buChar char="•"/>
              <a:defRPr/>
            </a:lvl3pPr>
            <a:lvl4pPr indent="-360700" marL="4799350" rtl="0" algn="l">
              <a:lnSpc>
                <a:spcPct val="90000"/>
              </a:lnSpc>
              <a:spcBef>
                <a:spcPts val="1500"/>
              </a:spcBef>
              <a:spcAft>
                <a:spcPts val="0"/>
              </a:spcAft>
              <a:buClr>
                <a:schemeClr val="dk1"/>
              </a:buClr>
              <a:buFont typeface="Arial"/>
              <a:buChar char="•"/>
              <a:defRPr/>
            </a:lvl4pPr>
            <a:lvl5pPr indent="-360910" marL="6171160" rtl="0" algn="l">
              <a:lnSpc>
                <a:spcPct val="90000"/>
              </a:lnSpc>
              <a:spcBef>
                <a:spcPts val="1500"/>
              </a:spcBef>
              <a:spcAft>
                <a:spcPts val="0"/>
              </a:spcAft>
              <a:buClr>
                <a:schemeClr val="dk1"/>
              </a:buClr>
              <a:buFont typeface="Arial"/>
              <a:buChar char="•"/>
              <a:defRPr/>
            </a:lvl5pPr>
            <a:lvl6pPr indent="-355297" marL="7543497" rtl="0" algn="l">
              <a:lnSpc>
                <a:spcPct val="90000"/>
              </a:lnSpc>
              <a:spcBef>
                <a:spcPts val="1500"/>
              </a:spcBef>
              <a:buClr>
                <a:schemeClr val="dk1"/>
              </a:buClr>
              <a:buFont typeface="Arial"/>
              <a:buChar char="•"/>
              <a:defRPr/>
            </a:lvl6pPr>
            <a:lvl7pPr indent="-355242" marL="8915043" rtl="0" algn="l">
              <a:lnSpc>
                <a:spcPct val="90000"/>
              </a:lnSpc>
              <a:spcBef>
                <a:spcPts val="1500"/>
              </a:spcBef>
              <a:buClr>
                <a:schemeClr val="dk1"/>
              </a:buClr>
              <a:buFont typeface="Arial"/>
              <a:buChar char="•"/>
              <a:defRPr/>
            </a:lvl7pPr>
            <a:lvl8pPr indent="-355189" marL="10286589" rtl="0" algn="l">
              <a:lnSpc>
                <a:spcPct val="90000"/>
              </a:lnSpc>
              <a:spcBef>
                <a:spcPts val="1500"/>
              </a:spcBef>
              <a:buClr>
                <a:schemeClr val="dk1"/>
              </a:buClr>
              <a:buFont typeface="Arial"/>
              <a:buChar char="•"/>
              <a:defRPr/>
            </a:lvl8pPr>
            <a:lvl9pPr indent="-355134" marL="11658134" rtl="0" algn="l">
              <a:lnSpc>
                <a:spcPct val="90000"/>
              </a:lnSpc>
              <a:spcBef>
                <a:spcPts val="1500"/>
              </a:spcBef>
              <a:buClr>
                <a:schemeClr val="dk1"/>
              </a:buClr>
              <a:buFont typeface="Arial"/>
              <a:buChar char="•"/>
              <a:defRPr/>
            </a:lvl9pPr>
          </a:lstStyle>
          <a:p/>
        </p:txBody>
      </p:sp>
      <p:sp>
        <p:nvSpPr>
          <p:cNvPr id="25" name="Shape 25"/>
          <p:cNvSpPr txBox="1"/>
          <p:nvPr>
            <p:ph idx="10" type="dt"/>
          </p:nvPr>
        </p:nvSpPr>
        <p:spPr>
          <a:xfrm>
            <a:off x="2514600" y="25425400"/>
            <a:ext cx="8229600" cy="1460500"/>
          </a:xfrm>
          <a:prstGeom prst="rect">
            <a:avLst/>
          </a:prstGeom>
          <a:noFill/>
          <a:ln>
            <a:noFill/>
          </a:ln>
        </p:spPr>
        <p:txBody>
          <a:bodyPr anchorCtr="0" anchor="ctr" bIns="91425" lIns="91425" rIns="91425" tIns="91425"/>
          <a:lstStyle>
            <a:lvl1pPr indent="0" marL="0" marR="0" rtl="0" algn="l">
              <a:spcBef>
                <a:spcPts val="0"/>
              </a:spcBef>
              <a:defRPr/>
            </a:lvl1pPr>
            <a:lvl2pPr indent="-12644" marL="1371545" marR="0" rtl="0" algn="l">
              <a:spcBef>
                <a:spcPts val="0"/>
              </a:spcBef>
              <a:defRPr/>
            </a:lvl2pPr>
            <a:lvl3pPr indent="-12589" marL="2743090" marR="0" rtl="0" algn="l">
              <a:spcBef>
                <a:spcPts val="0"/>
              </a:spcBef>
              <a:defRPr/>
            </a:lvl3pPr>
            <a:lvl4pPr indent="-12534" marL="4114635" marR="0" rtl="0" algn="l">
              <a:spcBef>
                <a:spcPts val="0"/>
              </a:spcBef>
              <a:defRPr/>
            </a:lvl4pPr>
            <a:lvl5pPr indent="-12481" marL="5486181" marR="0" rtl="0" algn="l">
              <a:spcBef>
                <a:spcPts val="0"/>
              </a:spcBef>
              <a:defRPr/>
            </a:lvl5pPr>
            <a:lvl6pPr indent="-12426" marL="6857726" marR="0" rtl="0" algn="l">
              <a:spcBef>
                <a:spcPts val="0"/>
              </a:spcBef>
              <a:defRPr/>
            </a:lvl6pPr>
            <a:lvl7pPr indent="-12371" marL="8229271" marR="0" rtl="0" algn="l">
              <a:spcBef>
                <a:spcPts val="0"/>
              </a:spcBef>
              <a:defRPr/>
            </a:lvl7pPr>
            <a:lvl8pPr indent="-12316" marL="9600816" marR="0" rtl="0" algn="l">
              <a:spcBef>
                <a:spcPts val="0"/>
              </a:spcBef>
              <a:defRPr/>
            </a:lvl8pPr>
            <a:lvl9pPr indent="-12261" marL="10972361" marR="0" rtl="0" algn="l">
              <a:spcBef>
                <a:spcPts val="0"/>
              </a:spcBef>
              <a:defRPr/>
            </a:lvl9pPr>
          </a:lstStyle>
          <a:p/>
        </p:txBody>
      </p:sp>
      <p:sp>
        <p:nvSpPr>
          <p:cNvPr id="26" name="Shape 26"/>
          <p:cNvSpPr txBox="1"/>
          <p:nvPr>
            <p:ph idx="11" type="ftr"/>
          </p:nvPr>
        </p:nvSpPr>
        <p:spPr>
          <a:xfrm>
            <a:off x="12115800" y="25425400"/>
            <a:ext cx="12344399" cy="1460500"/>
          </a:xfrm>
          <a:prstGeom prst="rect">
            <a:avLst/>
          </a:prstGeom>
          <a:noFill/>
          <a:ln>
            <a:noFill/>
          </a:ln>
        </p:spPr>
        <p:txBody>
          <a:bodyPr anchorCtr="0" anchor="ctr" bIns="91425" lIns="91425" rIns="91425" tIns="91425"/>
          <a:lstStyle>
            <a:lvl1pPr indent="0" marL="0" marR="0" rtl="0" algn="l">
              <a:spcBef>
                <a:spcPts val="0"/>
              </a:spcBef>
              <a:defRPr/>
            </a:lvl1pPr>
            <a:lvl2pPr indent="-12644" marL="1371545" marR="0" rtl="0" algn="l">
              <a:spcBef>
                <a:spcPts val="0"/>
              </a:spcBef>
              <a:defRPr/>
            </a:lvl2pPr>
            <a:lvl3pPr indent="-12589" marL="2743090" marR="0" rtl="0" algn="l">
              <a:spcBef>
                <a:spcPts val="0"/>
              </a:spcBef>
              <a:defRPr/>
            </a:lvl3pPr>
            <a:lvl4pPr indent="-12534" marL="4114635" marR="0" rtl="0" algn="l">
              <a:spcBef>
                <a:spcPts val="0"/>
              </a:spcBef>
              <a:defRPr/>
            </a:lvl4pPr>
            <a:lvl5pPr indent="-12481" marL="5486181" marR="0" rtl="0" algn="l">
              <a:spcBef>
                <a:spcPts val="0"/>
              </a:spcBef>
              <a:defRPr/>
            </a:lvl5pPr>
            <a:lvl6pPr indent="-12426" marL="6857726" marR="0" rtl="0" algn="l">
              <a:spcBef>
                <a:spcPts val="0"/>
              </a:spcBef>
              <a:defRPr/>
            </a:lvl6pPr>
            <a:lvl7pPr indent="-12371" marL="8229271" marR="0" rtl="0" algn="l">
              <a:spcBef>
                <a:spcPts val="0"/>
              </a:spcBef>
              <a:defRPr/>
            </a:lvl7pPr>
            <a:lvl8pPr indent="-12316" marL="9600816" marR="0" rtl="0" algn="l">
              <a:spcBef>
                <a:spcPts val="0"/>
              </a:spcBef>
              <a:defRPr/>
            </a:lvl8pPr>
            <a:lvl9pPr indent="-12261" marL="10972361" marR="0" rtl="0" algn="l">
              <a:spcBef>
                <a:spcPts val="0"/>
              </a:spcBef>
              <a:defRPr/>
            </a:lvl9pPr>
          </a:lstStyle>
          <a:p/>
        </p:txBody>
      </p:sp>
      <p:sp>
        <p:nvSpPr>
          <p:cNvPr id="27" name="Shape 27"/>
          <p:cNvSpPr txBox="1"/>
          <p:nvPr>
            <p:ph idx="12" type="sldNum"/>
          </p:nvPr>
        </p:nvSpPr>
        <p:spPr>
          <a:xfrm>
            <a:off x="25831800" y="25425400"/>
            <a:ext cx="8229600" cy="1460500"/>
          </a:xfrm>
          <a:prstGeom prst="rect">
            <a:avLst/>
          </a:prstGeom>
          <a:noFill/>
          <a:ln>
            <a:noFill/>
          </a:ln>
        </p:spPr>
        <p:txBody>
          <a:bodyPr anchorCtr="0" anchor="ctr" bIns="38075" lIns="76175" rIns="76175" tIns="38075">
            <a:noAutofit/>
          </a:bodyPr>
          <a:lstStyle>
            <a:lvl1pPr indent="0" marL="0" marR="0" rtl="0" algn="r">
              <a:lnSpc>
                <a:spcPct val="100000"/>
              </a:lnSpc>
              <a:spcBef>
                <a:spcPts val="0"/>
              </a:spcBef>
              <a:spcAft>
                <a:spcPts val="0"/>
              </a:spcAft>
              <a:buNone/>
              <a:defRPr b="0" baseline="0" i="0" sz="3600" u="none" cap="none" strike="noStrike">
                <a:solidFill>
                  <a:srgbClr val="898989"/>
                </a:solidFill>
                <a:latin typeface="Arial"/>
                <a:ea typeface="Arial"/>
                <a:cs typeface="Arial"/>
                <a:sym typeface="Arial"/>
              </a:defRPr>
            </a:lvl1pPr>
          </a:lstStyle>
          <a:p>
            <a:pPr indent="0" lvl="0" marL="0">
              <a:spcBef>
                <a:spcPts val="0"/>
              </a:spcBef>
              <a:buClr>
                <a:srgbClr val="898989"/>
              </a:buClr>
              <a:buSzPct val="25000"/>
              <a:buFont typeface="Arial"/>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28" name="Shape 28"/>
        <p:cNvGrpSpPr/>
        <p:nvPr/>
      </p:nvGrpSpPr>
      <p:grpSpPr>
        <a:xfrm>
          <a:off x="0" y="0"/>
          <a:ext cx="0" cy="0"/>
          <a:chOff x="0" y="0"/>
          <a:chExt cx="0" cy="0"/>
        </a:xfrm>
      </p:grpSpPr>
      <p:sp>
        <p:nvSpPr>
          <p:cNvPr id="29" name="Shape 29"/>
          <p:cNvSpPr txBox="1"/>
          <p:nvPr>
            <p:ph type="title"/>
          </p:nvPr>
        </p:nvSpPr>
        <p:spPr>
          <a:xfrm>
            <a:off x="2519366" y="1828800"/>
            <a:ext cx="11796710" cy="6400799"/>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p:nvPr>
            <p:ph idx="2" type="pic"/>
          </p:nvPr>
        </p:nvSpPr>
        <p:spPr>
          <a:xfrm>
            <a:off x="15549564" y="3949701"/>
            <a:ext cx="18516600" cy="19494499"/>
          </a:xfrm>
          <a:prstGeom prst="rect">
            <a:avLst/>
          </a:prstGeom>
          <a:noFill/>
          <a:ln>
            <a:noFill/>
          </a:ln>
        </p:spPr>
      </p:sp>
      <p:sp>
        <p:nvSpPr>
          <p:cNvPr id="31" name="Shape 31"/>
          <p:cNvSpPr txBox="1"/>
          <p:nvPr>
            <p:ph idx="1" type="body"/>
          </p:nvPr>
        </p:nvSpPr>
        <p:spPr>
          <a:xfrm>
            <a:off x="2519366" y="8229600"/>
            <a:ext cx="11796710" cy="15246352"/>
          </a:xfrm>
          <a:prstGeom prst="rect">
            <a:avLst/>
          </a:prstGeom>
          <a:noFill/>
          <a:ln>
            <a:noFill/>
          </a:ln>
        </p:spPr>
        <p:txBody>
          <a:bodyPr anchorCtr="0" anchor="t" bIns="91425" lIns="91425" rIns="91425" tIns="91425"/>
          <a:lstStyle>
            <a:lvl1pPr indent="0" marL="0" rtl="0">
              <a:spcBef>
                <a:spcPts val="0"/>
              </a:spcBef>
              <a:buFont typeface="Calibri"/>
              <a:buNone/>
              <a:defRPr/>
            </a:lvl1pPr>
            <a:lvl2pPr indent="-12644" marL="1371545" rtl="0">
              <a:spcBef>
                <a:spcPts val="0"/>
              </a:spcBef>
              <a:buFont typeface="Calibri"/>
              <a:buNone/>
              <a:defRPr/>
            </a:lvl2pPr>
            <a:lvl3pPr indent="-12589" marL="2743090" rtl="0">
              <a:spcBef>
                <a:spcPts val="0"/>
              </a:spcBef>
              <a:buFont typeface="Calibri"/>
              <a:buNone/>
              <a:defRPr/>
            </a:lvl3pPr>
            <a:lvl4pPr indent="-12534" marL="4114635" rtl="0">
              <a:spcBef>
                <a:spcPts val="0"/>
              </a:spcBef>
              <a:buFont typeface="Calibri"/>
              <a:buNone/>
              <a:defRPr/>
            </a:lvl4pPr>
            <a:lvl5pPr indent="-12481" marL="5486181" rtl="0">
              <a:spcBef>
                <a:spcPts val="0"/>
              </a:spcBef>
              <a:buFont typeface="Calibri"/>
              <a:buNone/>
              <a:defRPr/>
            </a:lvl5pPr>
            <a:lvl6pPr indent="-12426" marL="6857726" rtl="0">
              <a:spcBef>
                <a:spcPts val="0"/>
              </a:spcBef>
              <a:buFont typeface="Calibri"/>
              <a:buNone/>
              <a:defRPr/>
            </a:lvl6pPr>
            <a:lvl7pPr indent="-12371" marL="8229271" rtl="0">
              <a:spcBef>
                <a:spcPts val="0"/>
              </a:spcBef>
              <a:buFont typeface="Calibri"/>
              <a:buNone/>
              <a:defRPr/>
            </a:lvl7pPr>
            <a:lvl8pPr indent="-12316" marL="9600816" rtl="0">
              <a:spcBef>
                <a:spcPts val="0"/>
              </a:spcBef>
              <a:buFont typeface="Calibri"/>
              <a:buNone/>
              <a:defRPr/>
            </a:lvl8pPr>
            <a:lvl9pPr indent="-12261" marL="10972361" rtl="0">
              <a:spcBef>
                <a:spcPts val="0"/>
              </a:spcBef>
              <a:buFont typeface="Calibri"/>
              <a:buNone/>
              <a:defRPr/>
            </a:lvl9pPr>
          </a:lstStyle>
          <a:p/>
        </p:txBody>
      </p:sp>
      <p:sp>
        <p:nvSpPr>
          <p:cNvPr id="32" name="Shape 32"/>
          <p:cNvSpPr txBox="1"/>
          <p:nvPr>
            <p:ph idx="10" type="dt"/>
          </p:nvPr>
        </p:nvSpPr>
        <p:spPr>
          <a:xfrm>
            <a:off x="2514600" y="25425400"/>
            <a:ext cx="8229600" cy="1460500"/>
          </a:xfrm>
          <a:prstGeom prst="rect">
            <a:avLst/>
          </a:prstGeom>
          <a:noFill/>
          <a:ln>
            <a:noFill/>
          </a:ln>
        </p:spPr>
        <p:txBody>
          <a:bodyPr anchorCtr="0" anchor="ctr" bIns="91425" lIns="91425" rIns="91425" tIns="91425"/>
          <a:lstStyle>
            <a:lvl1pPr indent="0" marL="0" marR="0" rtl="0" algn="l">
              <a:spcBef>
                <a:spcPts val="0"/>
              </a:spcBef>
              <a:defRPr/>
            </a:lvl1pPr>
            <a:lvl2pPr indent="-12644" marL="1371545" marR="0" rtl="0" algn="l">
              <a:spcBef>
                <a:spcPts val="0"/>
              </a:spcBef>
              <a:defRPr/>
            </a:lvl2pPr>
            <a:lvl3pPr indent="-12589" marL="2743090" marR="0" rtl="0" algn="l">
              <a:spcBef>
                <a:spcPts val="0"/>
              </a:spcBef>
              <a:defRPr/>
            </a:lvl3pPr>
            <a:lvl4pPr indent="-12534" marL="4114635" marR="0" rtl="0" algn="l">
              <a:spcBef>
                <a:spcPts val="0"/>
              </a:spcBef>
              <a:defRPr/>
            </a:lvl4pPr>
            <a:lvl5pPr indent="-12481" marL="5486181" marR="0" rtl="0" algn="l">
              <a:spcBef>
                <a:spcPts val="0"/>
              </a:spcBef>
              <a:defRPr/>
            </a:lvl5pPr>
            <a:lvl6pPr indent="-12426" marL="6857726" marR="0" rtl="0" algn="l">
              <a:spcBef>
                <a:spcPts val="0"/>
              </a:spcBef>
              <a:defRPr/>
            </a:lvl6pPr>
            <a:lvl7pPr indent="-12371" marL="8229271" marR="0" rtl="0" algn="l">
              <a:spcBef>
                <a:spcPts val="0"/>
              </a:spcBef>
              <a:defRPr/>
            </a:lvl7pPr>
            <a:lvl8pPr indent="-12316" marL="9600816" marR="0" rtl="0" algn="l">
              <a:spcBef>
                <a:spcPts val="0"/>
              </a:spcBef>
              <a:defRPr/>
            </a:lvl8pPr>
            <a:lvl9pPr indent="-12261" marL="10972361" marR="0" rtl="0" algn="l">
              <a:spcBef>
                <a:spcPts val="0"/>
              </a:spcBef>
              <a:defRPr/>
            </a:lvl9pPr>
          </a:lstStyle>
          <a:p/>
        </p:txBody>
      </p:sp>
      <p:sp>
        <p:nvSpPr>
          <p:cNvPr id="33" name="Shape 33"/>
          <p:cNvSpPr txBox="1"/>
          <p:nvPr>
            <p:ph idx="11" type="ftr"/>
          </p:nvPr>
        </p:nvSpPr>
        <p:spPr>
          <a:xfrm>
            <a:off x="12115800" y="25425400"/>
            <a:ext cx="12344399" cy="1460500"/>
          </a:xfrm>
          <a:prstGeom prst="rect">
            <a:avLst/>
          </a:prstGeom>
          <a:noFill/>
          <a:ln>
            <a:noFill/>
          </a:ln>
        </p:spPr>
        <p:txBody>
          <a:bodyPr anchorCtr="0" anchor="ctr" bIns="91425" lIns="91425" rIns="91425" tIns="91425"/>
          <a:lstStyle>
            <a:lvl1pPr indent="0" marL="0" marR="0" rtl="0" algn="l">
              <a:spcBef>
                <a:spcPts val="0"/>
              </a:spcBef>
              <a:defRPr/>
            </a:lvl1pPr>
            <a:lvl2pPr indent="-12644" marL="1371545" marR="0" rtl="0" algn="l">
              <a:spcBef>
                <a:spcPts val="0"/>
              </a:spcBef>
              <a:defRPr/>
            </a:lvl2pPr>
            <a:lvl3pPr indent="-12589" marL="2743090" marR="0" rtl="0" algn="l">
              <a:spcBef>
                <a:spcPts val="0"/>
              </a:spcBef>
              <a:defRPr/>
            </a:lvl3pPr>
            <a:lvl4pPr indent="-12534" marL="4114635" marR="0" rtl="0" algn="l">
              <a:spcBef>
                <a:spcPts val="0"/>
              </a:spcBef>
              <a:defRPr/>
            </a:lvl4pPr>
            <a:lvl5pPr indent="-12481" marL="5486181" marR="0" rtl="0" algn="l">
              <a:spcBef>
                <a:spcPts val="0"/>
              </a:spcBef>
              <a:defRPr/>
            </a:lvl5pPr>
            <a:lvl6pPr indent="-12426" marL="6857726" marR="0" rtl="0" algn="l">
              <a:spcBef>
                <a:spcPts val="0"/>
              </a:spcBef>
              <a:defRPr/>
            </a:lvl6pPr>
            <a:lvl7pPr indent="-12371" marL="8229271" marR="0" rtl="0" algn="l">
              <a:spcBef>
                <a:spcPts val="0"/>
              </a:spcBef>
              <a:defRPr/>
            </a:lvl7pPr>
            <a:lvl8pPr indent="-12316" marL="9600816" marR="0" rtl="0" algn="l">
              <a:spcBef>
                <a:spcPts val="0"/>
              </a:spcBef>
              <a:defRPr/>
            </a:lvl8pPr>
            <a:lvl9pPr indent="-12261" marL="10972361" marR="0" rtl="0" algn="l">
              <a:spcBef>
                <a:spcPts val="0"/>
              </a:spcBef>
              <a:defRPr/>
            </a:lvl9pPr>
          </a:lstStyle>
          <a:p/>
        </p:txBody>
      </p:sp>
      <p:sp>
        <p:nvSpPr>
          <p:cNvPr id="34" name="Shape 34"/>
          <p:cNvSpPr txBox="1"/>
          <p:nvPr>
            <p:ph idx="12" type="sldNum"/>
          </p:nvPr>
        </p:nvSpPr>
        <p:spPr>
          <a:xfrm>
            <a:off x="25831800" y="25425400"/>
            <a:ext cx="8229600" cy="1460500"/>
          </a:xfrm>
          <a:prstGeom prst="rect">
            <a:avLst/>
          </a:prstGeom>
          <a:noFill/>
          <a:ln>
            <a:noFill/>
          </a:ln>
        </p:spPr>
        <p:txBody>
          <a:bodyPr anchorCtr="0" anchor="ctr" bIns="38075" lIns="76175" rIns="76175" tIns="38075">
            <a:noAutofit/>
          </a:bodyPr>
          <a:lstStyle>
            <a:lvl1pPr indent="0" marL="0" marR="0" rtl="0" algn="r">
              <a:lnSpc>
                <a:spcPct val="100000"/>
              </a:lnSpc>
              <a:spcBef>
                <a:spcPts val="0"/>
              </a:spcBef>
              <a:spcAft>
                <a:spcPts val="0"/>
              </a:spcAft>
              <a:buNone/>
              <a:defRPr b="0" baseline="0" i="0" sz="3600" u="none" cap="none" strike="noStrike">
                <a:solidFill>
                  <a:srgbClr val="898989"/>
                </a:solidFill>
                <a:latin typeface="Arial"/>
                <a:ea typeface="Arial"/>
                <a:cs typeface="Arial"/>
                <a:sym typeface="Arial"/>
              </a:defRPr>
            </a:lvl1pPr>
          </a:lstStyle>
          <a:p>
            <a:pPr indent="0" lvl="0" marL="0">
              <a:spcBef>
                <a:spcPts val="0"/>
              </a:spcBef>
              <a:buClr>
                <a:srgbClr val="898989"/>
              </a:buClr>
              <a:buSzPct val="25000"/>
              <a:buFont typeface="Arial"/>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35" name="Shape 35"/>
        <p:cNvGrpSpPr/>
        <p:nvPr/>
      </p:nvGrpSpPr>
      <p:grpSpPr>
        <a:xfrm>
          <a:off x="0" y="0"/>
          <a:ext cx="0" cy="0"/>
          <a:chOff x="0" y="0"/>
          <a:chExt cx="0" cy="0"/>
        </a:xfrm>
      </p:grpSpPr>
      <p:sp>
        <p:nvSpPr>
          <p:cNvPr id="36" name="Shape 36"/>
          <p:cNvSpPr txBox="1"/>
          <p:nvPr>
            <p:ph type="title"/>
          </p:nvPr>
        </p:nvSpPr>
        <p:spPr>
          <a:xfrm>
            <a:off x="2519366" y="1828800"/>
            <a:ext cx="11796710" cy="6400799"/>
          </a:xfrm>
          <a:prstGeom prst="rect">
            <a:avLst/>
          </a:prstGeom>
          <a:noFill/>
          <a:ln>
            <a:noFill/>
          </a:ln>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7" name="Shape 37"/>
          <p:cNvSpPr txBox="1"/>
          <p:nvPr>
            <p:ph idx="1" type="body"/>
          </p:nvPr>
        </p:nvSpPr>
        <p:spPr>
          <a:xfrm>
            <a:off x="15549564" y="3949701"/>
            <a:ext cx="18516600" cy="19494499"/>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8" name="Shape 38"/>
          <p:cNvSpPr txBox="1"/>
          <p:nvPr>
            <p:ph idx="2" type="body"/>
          </p:nvPr>
        </p:nvSpPr>
        <p:spPr>
          <a:xfrm>
            <a:off x="2519366" y="8229600"/>
            <a:ext cx="11796710" cy="15246352"/>
          </a:xfrm>
          <a:prstGeom prst="rect">
            <a:avLst/>
          </a:prstGeom>
          <a:noFill/>
          <a:ln>
            <a:noFill/>
          </a:ln>
        </p:spPr>
        <p:txBody>
          <a:bodyPr anchorCtr="0" anchor="t" bIns="91425" lIns="91425" rIns="91425" tIns="91425"/>
          <a:lstStyle>
            <a:lvl1pPr indent="0" marL="0" rtl="0">
              <a:spcBef>
                <a:spcPts val="0"/>
              </a:spcBef>
              <a:buFont typeface="Calibri"/>
              <a:buNone/>
              <a:defRPr/>
            </a:lvl1pPr>
            <a:lvl2pPr indent="-12644" marL="1371545" rtl="0">
              <a:spcBef>
                <a:spcPts val="0"/>
              </a:spcBef>
              <a:buFont typeface="Calibri"/>
              <a:buNone/>
              <a:defRPr/>
            </a:lvl2pPr>
            <a:lvl3pPr indent="-12589" marL="2743090" rtl="0">
              <a:spcBef>
                <a:spcPts val="0"/>
              </a:spcBef>
              <a:buFont typeface="Calibri"/>
              <a:buNone/>
              <a:defRPr/>
            </a:lvl3pPr>
            <a:lvl4pPr indent="-12534" marL="4114635" rtl="0">
              <a:spcBef>
                <a:spcPts val="0"/>
              </a:spcBef>
              <a:buFont typeface="Calibri"/>
              <a:buNone/>
              <a:defRPr/>
            </a:lvl4pPr>
            <a:lvl5pPr indent="-12481" marL="5486181" rtl="0">
              <a:spcBef>
                <a:spcPts val="0"/>
              </a:spcBef>
              <a:buFont typeface="Calibri"/>
              <a:buNone/>
              <a:defRPr/>
            </a:lvl5pPr>
            <a:lvl6pPr indent="-12426" marL="6857726" rtl="0">
              <a:spcBef>
                <a:spcPts val="0"/>
              </a:spcBef>
              <a:buFont typeface="Calibri"/>
              <a:buNone/>
              <a:defRPr/>
            </a:lvl6pPr>
            <a:lvl7pPr indent="-12371" marL="8229271" rtl="0">
              <a:spcBef>
                <a:spcPts val="0"/>
              </a:spcBef>
              <a:buFont typeface="Calibri"/>
              <a:buNone/>
              <a:defRPr/>
            </a:lvl7pPr>
            <a:lvl8pPr indent="-12316" marL="9600816" rtl="0">
              <a:spcBef>
                <a:spcPts val="0"/>
              </a:spcBef>
              <a:buFont typeface="Calibri"/>
              <a:buNone/>
              <a:defRPr/>
            </a:lvl8pPr>
            <a:lvl9pPr indent="-12261" marL="10972361" rtl="0">
              <a:spcBef>
                <a:spcPts val="0"/>
              </a:spcBef>
              <a:buFont typeface="Calibri"/>
              <a:buNone/>
              <a:defRPr/>
            </a:lvl9pPr>
          </a:lstStyle>
          <a:p/>
        </p:txBody>
      </p:sp>
      <p:sp>
        <p:nvSpPr>
          <p:cNvPr id="39" name="Shape 39"/>
          <p:cNvSpPr txBox="1"/>
          <p:nvPr>
            <p:ph idx="10" type="dt"/>
          </p:nvPr>
        </p:nvSpPr>
        <p:spPr>
          <a:xfrm>
            <a:off x="2514600" y="25425400"/>
            <a:ext cx="8229600" cy="1460500"/>
          </a:xfrm>
          <a:prstGeom prst="rect">
            <a:avLst/>
          </a:prstGeom>
          <a:noFill/>
          <a:ln>
            <a:noFill/>
          </a:ln>
        </p:spPr>
        <p:txBody>
          <a:bodyPr anchorCtr="0" anchor="ctr" bIns="91425" lIns="91425" rIns="91425" tIns="91425"/>
          <a:lstStyle>
            <a:lvl1pPr indent="0" marL="0" marR="0" rtl="0" algn="l">
              <a:spcBef>
                <a:spcPts val="0"/>
              </a:spcBef>
              <a:defRPr/>
            </a:lvl1pPr>
            <a:lvl2pPr indent="-12644" marL="1371545" marR="0" rtl="0" algn="l">
              <a:spcBef>
                <a:spcPts val="0"/>
              </a:spcBef>
              <a:defRPr/>
            </a:lvl2pPr>
            <a:lvl3pPr indent="-12589" marL="2743090" marR="0" rtl="0" algn="l">
              <a:spcBef>
                <a:spcPts val="0"/>
              </a:spcBef>
              <a:defRPr/>
            </a:lvl3pPr>
            <a:lvl4pPr indent="-12534" marL="4114635" marR="0" rtl="0" algn="l">
              <a:spcBef>
                <a:spcPts val="0"/>
              </a:spcBef>
              <a:defRPr/>
            </a:lvl4pPr>
            <a:lvl5pPr indent="-12481" marL="5486181" marR="0" rtl="0" algn="l">
              <a:spcBef>
                <a:spcPts val="0"/>
              </a:spcBef>
              <a:defRPr/>
            </a:lvl5pPr>
            <a:lvl6pPr indent="-12426" marL="6857726" marR="0" rtl="0" algn="l">
              <a:spcBef>
                <a:spcPts val="0"/>
              </a:spcBef>
              <a:defRPr/>
            </a:lvl6pPr>
            <a:lvl7pPr indent="-12371" marL="8229271" marR="0" rtl="0" algn="l">
              <a:spcBef>
                <a:spcPts val="0"/>
              </a:spcBef>
              <a:defRPr/>
            </a:lvl7pPr>
            <a:lvl8pPr indent="-12316" marL="9600816" marR="0" rtl="0" algn="l">
              <a:spcBef>
                <a:spcPts val="0"/>
              </a:spcBef>
              <a:defRPr/>
            </a:lvl8pPr>
            <a:lvl9pPr indent="-12261" marL="10972361" marR="0" rtl="0" algn="l">
              <a:spcBef>
                <a:spcPts val="0"/>
              </a:spcBef>
              <a:defRPr/>
            </a:lvl9pPr>
          </a:lstStyle>
          <a:p/>
        </p:txBody>
      </p:sp>
      <p:sp>
        <p:nvSpPr>
          <p:cNvPr id="40" name="Shape 40"/>
          <p:cNvSpPr txBox="1"/>
          <p:nvPr>
            <p:ph idx="11" type="ftr"/>
          </p:nvPr>
        </p:nvSpPr>
        <p:spPr>
          <a:xfrm>
            <a:off x="12115800" y="25425400"/>
            <a:ext cx="12344399" cy="1460500"/>
          </a:xfrm>
          <a:prstGeom prst="rect">
            <a:avLst/>
          </a:prstGeom>
          <a:noFill/>
          <a:ln>
            <a:noFill/>
          </a:ln>
        </p:spPr>
        <p:txBody>
          <a:bodyPr anchorCtr="0" anchor="ctr" bIns="91425" lIns="91425" rIns="91425" tIns="91425"/>
          <a:lstStyle>
            <a:lvl1pPr indent="0" marL="0" marR="0" rtl="0" algn="l">
              <a:spcBef>
                <a:spcPts val="0"/>
              </a:spcBef>
              <a:defRPr/>
            </a:lvl1pPr>
            <a:lvl2pPr indent="-12644" marL="1371545" marR="0" rtl="0" algn="l">
              <a:spcBef>
                <a:spcPts val="0"/>
              </a:spcBef>
              <a:defRPr/>
            </a:lvl2pPr>
            <a:lvl3pPr indent="-12589" marL="2743090" marR="0" rtl="0" algn="l">
              <a:spcBef>
                <a:spcPts val="0"/>
              </a:spcBef>
              <a:defRPr/>
            </a:lvl3pPr>
            <a:lvl4pPr indent="-12534" marL="4114635" marR="0" rtl="0" algn="l">
              <a:spcBef>
                <a:spcPts val="0"/>
              </a:spcBef>
              <a:defRPr/>
            </a:lvl4pPr>
            <a:lvl5pPr indent="-12481" marL="5486181" marR="0" rtl="0" algn="l">
              <a:spcBef>
                <a:spcPts val="0"/>
              </a:spcBef>
              <a:defRPr/>
            </a:lvl5pPr>
            <a:lvl6pPr indent="-12426" marL="6857726" marR="0" rtl="0" algn="l">
              <a:spcBef>
                <a:spcPts val="0"/>
              </a:spcBef>
              <a:defRPr/>
            </a:lvl6pPr>
            <a:lvl7pPr indent="-12371" marL="8229271" marR="0" rtl="0" algn="l">
              <a:spcBef>
                <a:spcPts val="0"/>
              </a:spcBef>
              <a:defRPr/>
            </a:lvl7pPr>
            <a:lvl8pPr indent="-12316" marL="9600816" marR="0" rtl="0" algn="l">
              <a:spcBef>
                <a:spcPts val="0"/>
              </a:spcBef>
              <a:defRPr/>
            </a:lvl8pPr>
            <a:lvl9pPr indent="-12261" marL="10972361" marR="0" rtl="0" algn="l">
              <a:spcBef>
                <a:spcPts val="0"/>
              </a:spcBef>
              <a:defRPr/>
            </a:lvl9pPr>
          </a:lstStyle>
          <a:p/>
        </p:txBody>
      </p:sp>
      <p:sp>
        <p:nvSpPr>
          <p:cNvPr id="41" name="Shape 41"/>
          <p:cNvSpPr txBox="1"/>
          <p:nvPr>
            <p:ph idx="12" type="sldNum"/>
          </p:nvPr>
        </p:nvSpPr>
        <p:spPr>
          <a:xfrm>
            <a:off x="25831800" y="25425400"/>
            <a:ext cx="8229600" cy="1460500"/>
          </a:xfrm>
          <a:prstGeom prst="rect">
            <a:avLst/>
          </a:prstGeom>
          <a:noFill/>
          <a:ln>
            <a:noFill/>
          </a:ln>
        </p:spPr>
        <p:txBody>
          <a:bodyPr anchorCtr="0" anchor="ctr" bIns="38075" lIns="76175" rIns="76175" tIns="38075">
            <a:noAutofit/>
          </a:bodyPr>
          <a:lstStyle>
            <a:lvl1pPr indent="0" marL="0" marR="0" rtl="0" algn="r">
              <a:lnSpc>
                <a:spcPct val="100000"/>
              </a:lnSpc>
              <a:spcBef>
                <a:spcPts val="0"/>
              </a:spcBef>
              <a:spcAft>
                <a:spcPts val="0"/>
              </a:spcAft>
              <a:buNone/>
              <a:defRPr b="0" baseline="0" i="0" sz="3600" u="none" cap="none" strike="noStrike">
                <a:solidFill>
                  <a:srgbClr val="898989"/>
                </a:solidFill>
                <a:latin typeface="Arial"/>
                <a:ea typeface="Arial"/>
                <a:cs typeface="Arial"/>
                <a:sym typeface="Arial"/>
              </a:defRPr>
            </a:lvl1pPr>
          </a:lstStyle>
          <a:p>
            <a:pPr indent="0" lvl="0" marL="0">
              <a:spcBef>
                <a:spcPts val="0"/>
              </a:spcBef>
              <a:buClr>
                <a:srgbClr val="898989"/>
              </a:buClr>
              <a:buSzPct val="25000"/>
              <a:buFont typeface="Arial"/>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2" name="Shape 42"/>
        <p:cNvGrpSpPr/>
        <p:nvPr/>
      </p:nvGrpSpPr>
      <p:grpSpPr>
        <a:xfrm>
          <a:off x="0" y="0"/>
          <a:ext cx="0" cy="0"/>
          <a:chOff x="0" y="0"/>
          <a:chExt cx="0" cy="0"/>
        </a:xfrm>
      </p:grpSpPr>
      <p:sp>
        <p:nvSpPr>
          <p:cNvPr id="43" name="Shape 43"/>
          <p:cNvSpPr txBox="1"/>
          <p:nvPr>
            <p:ph idx="10" type="dt"/>
          </p:nvPr>
        </p:nvSpPr>
        <p:spPr>
          <a:xfrm>
            <a:off x="2514600" y="25425400"/>
            <a:ext cx="8229600" cy="1460500"/>
          </a:xfrm>
          <a:prstGeom prst="rect">
            <a:avLst/>
          </a:prstGeom>
          <a:noFill/>
          <a:ln>
            <a:noFill/>
          </a:ln>
        </p:spPr>
        <p:txBody>
          <a:bodyPr anchorCtr="0" anchor="ctr" bIns="91425" lIns="91425" rIns="91425" tIns="91425"/>
          <a:lstStyle>
            <a:lvl1pPr indent="0" marL="0" marR="0" rtl="0" algn="l">
              <a:spcBef>
                <a:spcPts val="0"/>
              </a:spcBef>
              <a:defRPr/>
            </a:lvl1pPr>
            <a:lvl2pPr indent="-12644" marL="1371545" marR="0" rtl="0" algn="l">
              <a:spcBef>
                <a:spcPts val="0"/>
              </a:spcBef>
              <a:defRPr/>
            </a:lvl2pPr>
            <a:lvl3pPr indent="-12589" marL="2743090" marR="0" rtl="0" algn="l">
              <a:spcBef>
                <a:spcPts val="0"/>
              </a:spcBef>
              <a:defRPr/>
            </a:lvl3pPr>
            <a:lvl4pPr indent="-12534" marL="4114635" marR="0" rtl="0" algn="l">
              <a:spcBef>
                <a:spcPts val="0"/>
              </a:spcBef>
              <a:defRPr/>
            </a:lvl4pPr>
            <a:lvl5pPr indent="-12481" marL="5486181" marR="0" rtl="0" algn="l">
              <a:spcBef>
                <a:spcPts val="0"/>
              </a:spcBef>
              <a:defRPr/>
            </a:lvl5pPr>
            <a:lvl6pPr indent="-12426" marL="6857726" marR="0" rtl="0" algn="l">
              <a:spcBef>
                <a:spcPts val="0"/>
              </a:spcBef>
              <a:defRPr/>
            </a:lvl6pPr>
            <a:lvl7pPr indent="-12371" marL="8229271" marR="0" rtl="0" algn="l">
              <a:spcBef>
                <a:spcPts val="0"/>
              </a:spcBef>
              <a:defRPr/>
            </a:lvl7pPr>
            <a:lvl8pPr indent="-12316" marL="9600816" marR="0" rtl="0" algn="l">
              <a:spcBef>
                <a:spcPts val="0"/>
              </a:spcBef>
              <a:defRPr/>
            </a:lvl8pPr>
            <a:lvl9pPr indent="-12261" marL="10972361" marR="0" rtl="0" algn="l">
              <a:spcBef>
                <a:spcPts val="0"/>
              </a:spcBef>
              <a:defRPr/>
            </a:lvl9pPr>
          </a:lstStyle>
          <a:p/>
        </p:txBody>
      </p:sp>
      <p:sp>
        <p:nvSpPr>
          <p:cNvPr id="44" name="Shape 44"/>
          <p:cNvSpPr txBox="1"/>
          <p:nvPr>
            <p:ph idx="11" type="ftr"/>
          </p:nvPr>
        </p:nvSpPr>
        <p:spPr>
          <a:xfrm>
            <a:off x="12115800" y="25425400"/>
            <a:ext cx="12344399" cy="1460500"/>
          </a:xfrm>
          <a:prstGeom prst="rect">
            <a:avLst/>
          </a:prstGeom>
          <a:noFill/>
          <a:ln>
            <a:noFill/>
          </a:ln>
        </p:spPr>
        <p:txBody>
          <a:bodyPr anchorCtr="0" anchor="ctr" bIns="91425" lIns="91425" rIns="91425" tIns="91425"/>
          <a:lstStyle>
            <a:lvl1pPr indent="0" marL="0" marR="0" rtl="0" algn="l">
              <a:spcBef>
                <a:spcPts val="0"/>
              </a:spcBef>
              <a:defRPr/>
            </a:lvl1pPr>
            <a:lvl2pPr indent="-12644" marL="1371545" marR="0" rtl="0" algn="l">
              <a:spcBef>
                <a:spcPts val="0"/>
              </a:spcBef>
              <a:defRPr/>
            </a:lvl2pPr>
            <a:lvl3pPr indent="-12589" marL="2743090" marR="0" rtl="0" algn="l">
              <a:spcBef>
                <a:spcPts val="0"/>
              </a:spcBef>
              <a:defRPr/>
            </a:lvl3pPr>
            <a:lvl4pPr indent="-12534" marL="4114635" marR="0" rtl="0" algn="l">
              <a:spcBef>
                <a:spcPts val="0"/>
              </a:spcBef>
              <a:defRPr/>
            </a:lvl4pPr>
            <a:lvl5pPr indent="-12481" marL="5486181" marR="0" rtl="0" algn="l">
              <a:spcBef>
                <a:spcPts val="0"/>
              </a:spcBef>
              <a:defRPr/>
            </a:lvl5pPr>
            <a:lvl6pPr indent="-12426" marL="6857726" marR="0" rtl="0" algn="l">
              <a:spcBef>
                <a:spcPts val="0"/>
              </a:spcBef>
              <a:defRPr/>
            </a:lvl6pPr>
            <a:lvl7pPr indent="-12371" marL="8229271" marR="0" rtl="0" algn="l">
              <a:spcBef>
                <a:spcPts val="0"/>
              </a:spcBef>
              <a:defRPr/>
            </a:lvl7pPr>
            <a:lvl8pPr indent="-12316" marL="9600816" marR="0" rtl="0" algn="l">
              <a:spcBef>
                <a:spcPts val="0"/>
              </a:spcBef>
              <a:defRPr/>
            </a:lvl8pPr>
            <a:lvl9pPr indent="-12261" marL="10972361" marR="0" rtl="0" algn="l">
              <a:spcBef>
                <a:spcPts val="0"/>
              </a:spcBef>
              <a:defRPr/>
            </a:lvl9pPr>
          </a:lstStyle>
          <a:p/>
        </p:txBody>
      </p:sp>
      <p:sp>
        <p:nvSpPr>
          <p:cNvPr id="45" name="Shape 45"/>
          <p:cNvSpPr txBox="1"/>
          <p:nvPr>
            <p:ph idx="12" type="sldNum"/>
          </p:nvPr>
        </p:nvSpPr>
        <p:spPr>
          <a:xfrm>
            <a:off x="25831800" y="25425400"/>
            <a:ext cx="8229600" cy="1460500"/>
          </a:xfrm>
          <a:prstGeom prst="rect">
            <a:avLst/>
          </a:prstGeom>
          <a:noFill/>
          <a:ln>
            <a:noFill/>
          </a:ln>
        </p:spPr>
        <p:txBody>
          <a:bodyPr anchorCtr="0" anchor="ctr" bIns="38075" lIns="76175" rIns="76175" tIns="38075">
            <a:noAutofit/>
          </a:bodyPr>
          <a:lstStyle>
            <a:lvl1pPr indent="0" marL="0" marR="0" rtl="0" algn="r">
              <a:lnSpc>
                <a:spcPct val="100000"/>
              </a:lnSpc>
              <a:spcBef>
                <a:spcPts val="0"/>
              </a:spcBef>
              <a:spcAft>
                <a:spcPts val="0"/>
              </a:spcAft>
              <a:buNone/>
              <a:defRPr b="0" baseline="0" i="0" sz="3600" u="none" cap="none" strike="noStrike">
                <a:solidFill>
                  <a:srgbClr val="898989"/>
                </a:solidFill>
                <a:latin typeface="Arial"/>
                <a:ea typeface="Arial"/>
                <a:cs typeface="Arial"/>
                <a:sym typeface="Arial"/>
              </a:defRPr>
            </a:lvl1pPr>
          </a:lstStyle>
          <a:p>
            <a:pPr indent="0" lvl="0" marL="0">
              <a:spcBef>
                <a:spcPts val="0"/>
              </a:spcBef>
              <a:buClr>
                <a:srgbClr val="898989"/>
              </a:buClr>
              <a:buSzPct val="25000"/>
              <a:buFont typeface="Arial"/>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6" name="Shape 46"/>
        <p:cNvGrpSpPr/>
        <p:nvPr/>
      </p:nvGrpSpPr>
      <p:grpSpPr>
        <a:xfrm>
          <a:off x="0" y="0"/>
          <a:ext cx="0" cy="0"/>
          <a:chOff x="0" y="0"/>
          <a:chExt cx="0" cy="0"/>
        </a:xfrm>
      </p:grpSpPr>
      <p:sp>
        <p:nvSpPr>
          <p:cNvPr id="47" name="Shape 47"/>
          <p:cNvSpPr txBox="1"/>
          <p:nvPr>
            <p:ph type="title"/>
          </p:nvPr>
        </p:nvSpPr>
        <p:spPr>
          <a:xfrm>
            <a:off x="2514600" y="1460500"/>
            <a:ext cx="31546800" cy="5302250"/>
          </a:xfrm>
          <a:prstGeom prst="rect">
            <a:avLst/>
          </a:prstGeom>
          <a:noFill/>
          <a:ln>
            <a:noFill/>
          </a:ln>
        </p:spPr>
        <p:txBody>
          <a:bodyPr anchorCtr="0" anchor="ctr" bIns="91425" lIns="91425" rIns="91425" tIns="91425"/>
          <a:lstStyle>
            <a:lvl1pPr rtl="0" algn="l">
              <a:lnSpc>
                <a:spcPct val="90000"/>
              </a:lnSpc>
              <a:spcBef>
                <a:spcPts val="0"/>
              </a:spcBef>
              <a:spcAft>
                <a:spcPts val="0"/>
              </a:spcAft>
              <a:defRPr/>
            </a:lvl1pPr>
            <a:lvl2pPr rtl="0" algn="l">
              <a:lnSpc>
                <a:spcPct val="90000"/>
              </a:lnSpc>
              <a:spcBef>
                <a:spcPts val="0"/>
              </a:spcBef>
              <a:spcAft>
                <a:spcPts val="0"/>
              </a:spcAft>
              <a:defRPr/>
            </a:lvl2pPr>
            <a:lvl3pPr rtl="0" algn="l">
              <a:lnSpc>
                <a:spcPct val="90000"/>
              </a:lnSpc>
              <a:spcBef>
                <a:spcPts val="0"/>
              </a:spcBef>
              <a:spcAft>
                <a:spcPts val="0"/>
              </a:spcAft>
              <a:defRPr/>
            </a:lvl3pPr>
            <a:lvl4pPr rtl="0" algn="l">
              <a:lnSpc>
                <a:spcPct val="90000"/>
              </a:lnSpc>
              <a:spcBef>
                <a:spcPts val="0"/>
              </a:spcBef>
              <a:spcAft>
                <a:spcPts val="0"/>
              </a:spcAft>
              <a:defRPr/>
            </a:lvl4pPr>
            <a:lvl5pPr rtl="0" algn="l">
              <a:lnSpc>
                <a:spcPct val="90000"/>
              </a:lnSpc>
              <a:spcBef>
                <a:spcPts val="0"/>
              </a:spcBef>
              <a:spcAft>
                <a:spcPts val="0"/>
              </a:spcAft>
              <a:defRPr/>
            </a:lvl5pPr>
            <a:lvl6pPr marL="380985" rtl="0" algn="l">
              <a:lnSpc>
                <a:spcPct val="90000"/>
              </a:lnSpc>
              <a:spcBef>
                <a:spcPts val="0"/>
              </a:spcBef>
              <a:spcAft>
                <a:spcPts val="0"/>
              </a:spcAft>
              <a:defRPr/>
            </a:lvl6pPr>
            <a:lvl7pPr marL="761970" rtl="0" algn="l">
              <a:lnSpc>
                <a:spcPct val="90000"/>
              </a:lnSpc>
              <a:spcBef>
                <a:spcPts val="0"/>
              </a:spcBef>
              <a:spcAft>
                <a:spcPts val="0"/>
              </a:spcAft>
              <a:defRPr/>
            </a:lvl7pPr>
            <a:lvl8pPr marL="1142954" rtl="0" algn="l">
              <a:lnSpc>
                <a:spcPct val="90000"/>
              </a:lnSpc>
              <a:spcBef>
                <a:spcPts val="0"/>
              </a:spcBef>
              <a:spcAft>
                <a:spcPts val="0"/>
              </a:spcAft>
              <a:defRPr/>
            </a:lvl8pPr>
            <a:lvl9pPr marL="1523939" rtl="0" algn="l">
              <a:lnSpc>
                <a:spcPct val="90000"/>
              </a:lnSpc>
              <a:spcBef>
                <a:spcPts val="0"/>
              </a:spcBef>
              <a:spcAft>
                <a:spcPts val="0"/>
              </a:spcAft>
              <a:defRPr/>
            </a:lvl9pPr>
          </a:lstStyle>
          <a:p/>
        </p:txBody>
      </p:sp>
      <p:sp>
        <p:nvSpPr>
          <p:cNvPr id="48" name="Shape 48"/>
          <p:cNvSpPr txBox="1"/>
          <p:nvPr>
            <p:ph idx="10" type="dt"/>
          </p:nvPr>
        </p:nvSpPr>
        <p:spPr>
          <a:xfrm>
            <a:off x="2514600" y="25425400"/>
            <a:ext cx="8229600" cy="1460500"/>
          </a:xfrm>
          <a:prstGeom prst="rect">
            <a:avLst/>
          </a:prstGeom>
          <a:noFill/>
          <a:ln>
            <a:noFill/>
          </a:ln>
        </p:spPr>
        <p:txBody>
          <a:bodyPr anchorCtr="0" anchor="ctr" bIns="91425" lIns="91425" rIns="91425" tIns="91425"/>
          <a:lstStyle>
            <a:lvl1pPr indent="0" marL="0" marR="0" rtl="0" algn="l">
              <a:spcBef>
                <a:spcPts val="0"/>
              </a:spcBef>
              <a:defRPr/>
            </a:lvl1pPr>
            <a:lvl2pPr indent="-12644" marL="1371545" marR="0" rtl="0" algn="l">
              <a:spcBef>
                <a:spcPts val="0"/>
              </a:spcBef>
              <a:defRPr/>
            </a:lvl2pPr>
            <a:lvl3pPr indent="-12589" marL="2743090" marR="0" rtl="0" algn="l">
              <a:spcBef>
                <a:spcPts val="0"/>
              </a:spcBef>
              <a:defRPr/>
            </a:lvl3pPr>
            <a:lvl4pPr indent="-12534" marL="4114635" marR="0" rtl="0" algn="l">
              <a:spcBef>
                <a:spcPts val="0"/>
              </a:spcBef>
              <a:defRPr/>
            </a:lvl4pPr>
            <a:lvl5pPr indent="-12481" marL="5486181" marR="0" rtl="0" algn="l">
              <a:spcBef>
                <a:spcPts val="0"/>
              </a:spcBef>
              <a:defRPr/>
            </a:lvl5pPr>
            <a:lvl6pPr indent="-12426" marL="6857726" marR="0" rtl="0" algn="l">
              <a:spcBef>
                <a:spcPts val="0"/>
              </a:spcBef>
              <a:defRPr/>
            </a:lvl6pPr>
            <a:lvl7pPr indent="-12371" marL="8229271" marR="0" rtl="0" algn="l">
              <a:spcBef>
                <a:spcPts val="0"/>
              </a:spcBef>
              <a:defRPr/>
            </a:lvl7pPr>
            <a:lvl8pPr indent="-12316" marL="9600816" marR="0" rtl="0" algn="l">
              <a:spcBef>
                <a:spcPts val="0"/>
              </a:spcBef>
              <a:defRPr/>
            </a:lvl8pPr>
            <a:lvl9pPr indent="-12261" marL="10972361" marR="0" rtl="0" algn="l">
              <a:spcBef>
                <a:spcPts val="0"/>
              </a:spcBef>
              <a:defRPr/>
            </a:lvl9pPr>
          </a:lstStyle>
          <a:p/>
        </p:txBody>
      </p:sp>
      <p:sp>
        <p:nvSpPr>
          <p:cNvPr id="49" name="Shape 49"/>
          <p:cNvSpPr txBox="1"/>
          <p:nvPr>
            <p:ph idx="11" type="ftr"/>
          </p:nvPr>
        </p:nvSpPr>
        <p:spPr>
          <a:xfrm>
            <a:off x="12115800" y="25425400"/>
            <a:ext cx="12344399" cy="1460500"/>
          </a:xfrm>
          <a:prstGeom prst="rect">
            <a:avLst/>
          </a:prstGeom>
          <a:noFill/>
          <a:ln>
            <a:noFill/>
          </a:ln>
        </p:spPr>
        <p:txBody>
          <a:bodyPr anchorCtr="0" anchor="ctr" bIns="91425" lIns="91425" rIns="91425" tIns="91425"/>
          <a:lstStyle>
            <a:lvl1pPr indent="0" marL="0" marR="0" rtl="0" algn="l">
              <a:spcBef>
                <a:spcPts val="0"/>
              </a:spcBef>
              <a:defRPr/>
            </a:lvl1pPr>
            <a:lvl2pPr indent="-12644" marL="1371545" marR="0" rtl="0" algn="l">
              <a:spcBef>
                <a:spcPts val="0"/>
              </a:spcBef>
              <a:defRPr/>
            </a:lvl2pPr>
            <a:lvl3pPr indent="-12589" marL="2743090" marR="0" rtl="0" algn="l">
              <a:spcBef>
                <a:spcPts val="0"/>
              </a:spcBef>
              <a:defRPr/>
            </a:lvl3pPr>
            <a:lvl4pPr indent="-12534" marL="4114635" marR="0" rtl="0" algn="l">
              <a:spcBef>
                <a:spcPts val="0"/>
              </a:spcBef>
              <a:defRPr/>
            </a:lvl4pPr>
            <a:lvl5pPr indent="-12481" marL="5486181" marR="0" rtl="0" algn="l">
              <a:spcBef>
                <a:spcPts val="0"/>
              </a:spcBef>
              <a:defRPr/>
            </a:lvl5pPr>
            <a:lvl6pPr indent="-12426" marL="6857726" marR="0" rtl="0" algn="l">
              <a:spcBef>
                <a:spcPts val="0"/>
              </a:spcBef>
              <a:defRPr/>
            </a:lvl6pPr>
            <a:lvl7pPr indent="-12371" marL="8229271" marR="0" rtl="0" algn="l">
              <a:spcBef>
                <a:spcPts val="0"/>
              </a:spcBef>
              <a:defRPr/>
            </a:lvl7pPr>
            <a:lvl8pPr indent="-12316" marL="9600816" marR="0" rtl="0" algn="l">
              <a:spcBef>
                <a:spcPts val="0"/>
              </a:spcBef>
              <a:defRPr/>
            </a:lvl8pPr>
            <a:lvl9pPr indent="-12261" marL="10972361" marR="0" rtl="0" algn="l">
              <a:spcBef>
                <a:spcPts val="0"/>
              </a:spcBef>
              <a:defRPr/>
            </a:lvl9pPr>
          </a:lstStyle>
          <a:p/>
        </p:txBody>
      </p:sp>
      <p:sp>
        <p:nvSpPr>
          <p:cNvPr id="50" name="Shape 50"/>
          <p:cNvSpPr txBox="1"/>
          <p:nvPr>
            <p:ph idx="12" type="sldNum"/>
          </p:nvPr>
        </p:nvSpPr>
        <p:spPr>
          <a:xfrm>
            <a:off x="25831800" y="25425400"/>
            <a:ext cx="8229600" cy="1460500"/>
          </a:xfrm>
          <a:prstGeom prst="rect">
            <a:avLst/>
          </a:prstGeom>
          <a:noFill/>
          <a:ln>
            <a:noFill/>
          </a:ln>
        </p:spPr>
        <p:txBody>
          <a:bodyPr anchorCtr="0" anchor="ctr" bIns="38075" lIns="76175" rIns="76175" tIns="38075">
            <a:noAutofit/>
          </a:bodyPr>
          <a:lstStyle>
            <a:lvl1pPr indent="0" marL="0" marR="0" rtl="0" algn="r">
              <a:lnSpc>
                <a:spcPct val="100000"/>
              </a:lnSpc>
              <a:spcBef>
                <a:spcPts val="0"/>
              </a:spcBef>
              <a:spcAft>
                <a:spcPts val="0"/>
              </a:spcAft>
              <a:buNone/>
              <a:defRPr b="0" baseline="0" i="0" sz="3600" u="none" cap="none" strike="noStrike">
                <a:solidFill>
                  <a:srgbClr val="898989"/>
                </a:solidFill>
                <a:latin typeface="Arial"/>
                <a:ea typeface="Arial"/>
                <a:cs typeface="Arial"/>
                <a:sym typeface="Arial"/>
              </a:defRPr>
            </a:lvl1pPr>
          </a:lstStyle>
          <a:p>
            <a:pPr indent="0" lvl="0" marL="0">
              <a:spcBef>
                <a:spcPts val="0"/>
              </a:spcBef>
              <a:buClr>
                <a:srgbClr val="898989"/>
              </a:buClr>
              <a:buSzPct val="25000"/>
              <a:buFont typeface="Arial"/>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1" name="Shape 51"/>
        <p:cNvGrpSpPr/>
        <p:nvPr/>
      </p:nvGrpSpPr>
      <p:grpSpPr>
        <a:xfrm>
          <a:off x="0" y="0"/>
          <a:ext cx="0" cy="0"/>
          <a:chOff x="0" y="0"/>
          <a:chExt cx="0" cy="0"/>
        </a:xfrm>
      </p:grpSpPr>
      <p:sp>
        <p:nvSpPr>
          <p:cNvPr id="52" name="Shape 52"/>
          <p:cNvSpPr txBox="1"/>
          <p:nvPr>
            <p:ph type="title"/>
          </p:nvPr>
        </p:nvSpPr>
        <p:spPr>
          <a:xfrm>
            <a:off x="2519364" y="1460501"/>
            <a:ext cx="31546800" cy="5302251"/>
          </a:xfrm>
          <a:prstGeom prst="rect">
            <a:avLst/>
          </a:prstGeom>
          <a:noFill/>
          <a:ln>
            <a:noFill/>
          </a:ln>
        </p:spPr>
        <p:txBody>
          <a:bodyPr anchorCtr="0" anchor="ctr" bIns="91425" lIns="91425" rIns="91425" tIns="91425"/>
          <a:lstStyle>
            <a:lvl1pPr rtl="0" algn="l">
              <a:lnSpc>
                <a:spcPct val="90000"/>
              </a:lnSpc>
              <a:spcBef>
                <a:spcPts val="0"/>
              </a:spcBef>
              <a:spcAft>
                <a:spcPts val="0"/>
              </a:spcAft>
              <a:defRPr/>
            </a:lvl1pPr>
            <a:lvl2pPr rtl="0" algn="l">
              <a:lnSpc>
                <a:spcPct val="90000"/>
              </a:lnSpc>
              <a:spcBef>
                <a:spcPts val="0"/>
              </a:spcBef>
              <a:spcAft>
                <a:spcPts val="0"/>
              </a:spcAft>
              <a:defRPr/>
            </a:lvl2pPr>
            <a:lvl3pPr rtl="0" algn="l">
              <a:lnSpc>
                <a:spcPct val="90000"/>
              </a:lnSpc>
              <a:spcBef>
                <a:spcPts val="0"/>
              </a:spcBef>
              <a:spcAft>
                <a:spcPts val="0"/>
              </a:spcAft>
              <a:defRPr/>
            </a:lvl3pPr>
            <a:lvl4pPr rtl="0" algn="l">
              <a:lnSpc>
                <a:spcPct val="90000"/>
              </a:lnSpc>
              <a:spcBef>
                <a:spcPts val="0"/>
              </a:spcBef>
              <a:spcAft>
                <a:spcPts val="0"/>
              </a:spcAft>
              <a:defRPr/>
            </a:lvl4pPr>
            <a:lvl5pPr rtl="0" algn="l">
              <a:lnSpc>
                <a:spcPct val="90000"/>
              </a:lnSpc>
              <a:spcBef>
                <a:spcPts val="0"/>
              </a:spcBef>
              <a:spcAft>
                <a:spcPts val="0"/>
              </a:spcAft>
              <a:defRPr/>
            </a:lvl5pPr>
            <a:lvl6pPr marL="380985" rtl="0" algn="l">
              <a:lnSpc>
                <a:spcPct val="90000"/>
              </a:lnSpc>
              <a:spcBef>
                <a:spcPts val="0"/>
              </a:spcBef>
              <a:spcAft>
                <a:spcPts val="0"/>
              </a:spcAft>
              <a:defRPr/>
            </a:lvl6pPr>
            <a:lvl7pPr marL="761970" rtl="0" algn="l">
              <a:lnSpc>
                <a:spcPct val="90000"/>
              </a:lnSpc>
              <a:spcBef>
                <a:spcPts val="0"/>
              </a:spcBef>
              <a:spcAft>
                <a:spcPts val="0"/>
              </a:spcAft>
              <a:defRPr/>
            </a:lvl7pPr>
            <a:lvl8pPr marL="1142954" rtl="0" algn="l">
              <a:lnSpc>
                <a:spcPct val="90000"/>
              </a:lnSpc>
              <a:spcBef>
                <a:spcPts val="0"/>
              </a:spcBef>
              <a:spcAft>
                <a:spcPts val="0"/>
              </a:spcAft>
              <a:defRPr/>
            </a:lvl8pPr>
            <a:lvl9pPr marL="1523939" rtl="0" algn="l">
              <a:lnSpc>
                <a:spcPct val="90000"/>
              </a:lnSpc>
              <a:spcBef>
                <a:spcPts val="0"/>
              </a:spcBef>
              <a:spcAft>
                <a:spcPts val="0"/>
              </a:spcAft>
              <a:defRPr/>
            </a:lvl9pPr>
          </a:lstStyle>
          <a:p/>
        </p:txBody>
      </p:sp>
      <p:sp>
        <p:nvSpPr>
          <p:cNvPr id="53" name="Shape 53"/>
          <p:cNvSpPr txBox="1"/>
          <p:nvPr>
            <p:ph idx="1" type="body"/>
          </p:nvPr>
        </p:nvSpPr>
        <p:spPr>
          <a:xfrm>
            <a:off x="2519366" y="6724652"/>
            <a:ext cx="15473360" cy="3295648"/>
          </a:xfrm>
          <a:prstGeom prst="rect">
            <a:avLst/>
          </a:prstGeom>
          <a:noFill/>
          <a:ln>
            <a:noFill/>
          </a:ln>
        </p:spPr>
        <p:txBody>
          <a:bodyPr anchorCtr="0" anchor="b" bIns="91425" lIns="91425" rIns="91425" tIns="91425"/>
          <a:lstStyle>
            <a:lvl1pPr indent="0" marL="0" rtl="0">
              <a:spcBef>
                <a:spcPts val="0"/>
              </a:spcBef>
              <a:buFont typeface="Calibri"/>
              <a:buNone/>
              <a:defRPr/>
            </a:lvl1pPr>
            <a:lvl2pPr indent="-12644" marL="1371545" rtl="0">
              <a:spcBef>
                <a:spcPts val="0"/>
              </a:spcBef>
              <a:buFont typeface="Calibri"/>
              <a:buNone/>
              <a:defRPr/>
            </a:lvl2pPr>
            <a:lvl3pPr indent="-12589" marL="2743090" rtl="0">
              <a:spcBef>
                <a:spcPts val="0"/>
              </a:spcBef>
              <a:buFont typeface="Calibri"/>
              <a:buNone/>
              <a:defRPr/>
            </a:lvl3pPr>
            <a:lvl4pPr indent="-12534" marL="4114635" rtl="0">
              <a:spcBef>
                <a:spcPts val="0"/>
              </a:spcBef>
              <a:buFont typeface="Calibri"/>
              <a:buNone/>
              <a:defRPr/>
            </a:lvl4pPr>
            <a:lvl5pPr indent="-12481" marL="5486181" rtl="0">
              <a:spcBef>
                <a:spcPts val="0"/>
              </a:spcBef>
              <a:buFont typeface="Calibri"/>
              <a:buNone/>
              <a:defRPr/>
            </a:lvl5pPr>
            <a:lvl6pPr indent="-12426" marL="6857726" rtl="0">
              <a:spcBef>
                <a:spcPts val="0"/>
              </a:spcBef>
              <a:buFont typeface="Calibri"/>
              <a:buNone/>
              <a:defRPr/>
            </a:lvl6pPr>
            <a:lvl7pPr indent="-12371" marL="8229271" rtl="0">
              <a:spcBef>
                <a:spcPts val="0"/>
              </a:spcBef>
              <a:buFont typeface="Calibri"/>
              <a:buNone/>
              <a:defRPr/>
            </a:lvl7pPr>
            <a:lvl8pPr indent="-12316" marL="9600816" rtl="0">
              <a:spcBef>
                <a:spcPts val="0"/>
              </a:spcBef>
              <a:buFont typeface="Calibri"/>
              <a:buNone/>
              <a:defRPr/>
            </a:lvl8pPr>
            <a:lvl9pPr indent="-12261" marL="10972361" rtl="0">
              <a:spcBef>
                <a:spcPts val="0"/>
              </a:spcBef>
              <a:buFont typeface="Calibri"/>
              <a:buNone/>
              <a:defRPr/>
            </a:lvl9pPr>
          </a:lstStyle>
          <a:p/>
        </p:txBody>
      </p:sp>
      <p:sp>
        <p:nvSpPr>
          <p:cNvPr id="54" name="Shape 54"/>
          <p:cNvSpPr txBox="1"/>
          <p:nvPr>
            <p:ph idx="2" type="body"/>
          </p:nvPr>
        </p:nvSpPr>
        <p:spPr>
          <a:xfrm>
            <a:off x="2519366" y="10020300"/>
            <a:ext cx="15473360" cy="14738352"/>
          </a:xfrm>
          <a:prstGeom prst="rect">
            <a:avLst/>
          </a:prstGeom>
          <a:noFill/>
          <a:ln>
            <a:noFill/>
          </a:ln>
        </p:spPr>
        <p:txBody>
          <a:bodyPr anchorCtr="0" anchor="t" bIns="91425" lIns="91425" rIns="91425" tIns="91425"/>
          <a:lstStyle>
            <a:lvl1pPr indent="-158193" marL="685243" rtl="0" algn="l">
              <a:lnSpc>
                <a:spcPct val="90000"/>
              </a:lnSpc>
              <a:spcBef>
                <a:spcPts val="3000"/>
              </a:spcBef>
              <a:spcAft>
                <a:spcPts val="0"/>
              </a:spcAft>
              <a:buClr>
                <a:schemeClr val="dk1"/>
              </a:buClr>
              <a:buFont typeface="Arial"/>
              <a:buChar char="•"/>
              <a:defRPr/>
            </a:lvl1pPr>
            <a:lvl2pPr indent="-228254" marL="2057054" rtl="0" algn="l">
              <a:lnSpc>
                <a:spcPct val="90000"/>
              </a:lnSpc>
              <a:spcBef>
                <a:spcPts val="1500"/>
              </a:spcBef>
              <a:spcAft>
                <a:spcPts val="0"/>
              </a:spcAft>
              <a:buClr>
                <a:schemeClr val="dk1"/>
              </a:buClr>
              <a:buFont typeface="Arial"/>
              <a:buChar char="•"/>
              <a:defRPr/>
            </a:lvl2pPr>
            <a:lvl3pPr indent="-304663" marL="3428863" rtl="0" algn="l">
              <a:lnSpc>
                <a:spcPct val="90000"/>
              </a:lnSpc>
              <a:spcBef>
                <a:spcPts val="1500"/>
              </a:spcBef>
              <a:spcAft>
                <a:spcPts val="0"/>
              </a:spcAft>
              <a:buClr>
                <a:schemeClr val="dk1"/>
              </a:buClr>
              <a:buFont typeface="Arial"/>
              <a:buChar char="•"/>
              <a:defRPr/>
            </a:lvl3pPr>
            <a:lvl4pPr indent="-360700" marL="4799350" rtl="0" algn="l">
              <a:lnSpc>
                <a:spcPct val="90000"/>
              </a:lnSpc>
              <a:spcBef>
                <a:spcPts val="1500"/>
              </a:spcBef>
              <a:spcAft>
                <a:spcPts val="0"/>
              </a:spcAft>
              <a:buClr>
                <a:schemeClr val="dk1"/>
              </a:buClr>
              <a:buFont typeface="Arial"/>
              <a:buChar char="•"/>
              <a:defRPr/>
            </a:lvl4pPr>
            <a:lvl5pPr indent="-360910" marL="6171160" rtl="0" algn="l">
              <a:lnSpc>
                <a:spcPct val="90000"/>
              </a:lnSpc>
              <a:spcBef>
                <a:spcPts val="1500"/>
              </a:spcBef>
              <a:spcAft>
                <a:spcPts val="0"/>
              </a:spcAft>
              <a:buClr>
                <a:schemeClr val="dk1"/>
              </a:buClr>
              <a:buFont typeface="Arial"/>
              <a:buChar char="•"/>
              <a:defRPr/>
            </a:lvl5pPr>
            <a:lvl6pPr indent="-355297" marL="7543497" rtl="0" algn="l">
              <a:lnSpc>
                <a:spcPct val="90000"/>
              </a:lnSpc>
              <a:spcBef>
                <a:spcPts val="1500"/>
              </a:spcBef>
              <a:buClr>
                <a:schemeClr val="dk1"/>
              </a:buClr>
              <a:buFont typeface="Arial"/>
              <a:buChar char="•"/>
              <a:defRPr/>
            </a:lvl6pPr>
            <a:lvl7pPr indent="-355242" marL="8915043" rtl="0" algn="l">
              <a:lnSpc>
                <a:spcPct val="90000"/>
              </a:lnSpc>
              <a:spcBef>
                <a:spcPts val="1500"/>
              </a:spcBef>
              <a:buClr>
                <a:schemeClr val="dk1"/>
              </a:buClr>
              <a:buFont typeface="Arial"/>
              <a:buChar char="•"/>
              <a:defRPr/>
            </a:lvl7pPr>
            <a:lvl8pPr indent="-355189" marL="10286589" rtl="0" algn="l">
              <a:lnSpc>
                <a:spcPct val="90000"/>
              </a:lnSpc>
              <a:spcBef>
                <a:spcPts val="1500"/>
              </a:spcBef>
              <a:buClr>
                <a:schemeClr val="dk1"/>
              </a:buClr>
              <a:buFont typeface="Arial"/>
              <a:buChar char="•"/>
              <a:defRPr/>
            </a:lvl8pPr>
            <a:lvl9pPr indent="-355134" marL="11658134" rtl="0" algn="l">
              <a:lnSpc>
                <a:spcPct val="90000"/>
              </a:lnSpc>
              <a:spcBef>
                <a:spcPts val="1500"/>
              </a:spcBef>
              <a:buClr>
                <a:schemeClr val="dk1"/>
              </a:buClr>
              <a:buFont typeface="Arial"/>
              <a:buChar char="•"/>
              <a:defRPr/>
            </a:lvl9pPr>
          </a:lstStyle>
          <a:p/>
        </p:txBody>
      </p:sp>
      <p:sp>
        <p:nvSpPr>
          <p:cNvPr id="55" name="Shape 55"/>
          <p:cNvSpPr txBox="1"/>
          <p:nvPr>
            <p:ph idx="3" type="body"/>
          </p:nvPr>
        </p:nvSpPr>
        <p:spPr>
          <a:xfrm>
            <a:off x="18516601" y="6724652"/>
            <a:ext cx="15549563" cy="3295648"/>
          </a:xfrm>
          <a:prstGeom prst="rect">
            <a:avLst/>
          </a:prstGeom>
          <a:noFill/>
          <a:ln>
            <a:noFill/>
          </a:ln>
        </p:spPr>
        <p:txBody>
          <a:bodyPr anchorCtr="0" anchor="b" bIns="91425" lIns="91425" rIns="91425" tIns="91425"/>
          <a:lstStyle>
            <a:lvl1pPr indent="0" marL="0" rtl="0">
              <a:spcBef>
                <a:spcPts val="0"/>
              </a:spcBef>
              <a:buFont typeface="Calibri"/>
              <a:buNone/>
              <a:defRPr/>
            </a:lvl1pPr>
            <a:lvl2pPr indent="-12644" marL="1371545" rtl="0">
              <a:spcBef>
                <a:spcPts val="0"/>
              </a:spcBef>
              <a:buFont typeface="Calibri"/>
              <a:buNone/>
              <a:defRPr/>
            </a:lvl2pPr>
            <a:lvl3pPr indent="-12589" marL="2743090" rtl="0">
              <a:spcBef>
                <a:spcPts val="0"/>
              </a:spcBef>
              <a:buFont typeface="Calibri"/>
              <a:buNone/>
              <a:defRPr/>
            </a:lvl3pPr>
            <a:lvl4pPr indent="-12534" marL="4114635" rtl="0">
              <a:spcBef>
                <a:spcPts val="0"/>
              </a:spcBef>
              <a:buFont typeface="Calibri"/>
              <a:buNone/>
              <a:defRPr/>
            </a:lvl4pPr>
            <a:lvl5pPr indent="-12481" marL="5486181" rtl="0">
              <a:spcBef>
                <a:spcPts val="0"/>
              </a:spcBef>
              <a:buFont typeface="Calibri"/>
              <a:buNone/>
              <a:defRPr/>
            </a:lvl5pPr>
            <a:lvl6pPr indent="-12426" marL="6857726" rtl="0">
              <a:spcBef>
                <a:spcPts val="0"/>
              </a:spcBef>
              <a:buFont typeface="Calibri"/>
              <a:buNone/>
              <a:defRPr/>
            </a:lvl6pPr>
            <a:lvl7pPr indent="-12371" marL="8229271" rtl="0">
              <a:spcBef>
                <a:spcPts val="0"/>
              </a:spcBef>
              <a:buFont typeface="Calibri"/>
              <a:buNone/>
              <a:defRPr/>
            </a:lvl7pPr>
            <a:lvl8pPr indent="-12316" marL="9600816" rtl="0">
              <a:spcBef>
                <a:spcPts val="0"/>
              </a:spcBef>
              <a:buFont typeface="Calibri"/>
              <a:buNone/>
              <a:defRPr/>
            </a:lvl8pPr>
            <a:lvl9pPr indent="-12261" marL="10972361" rtl="0">
              <a:spcBef>
                <a:spcPts val="0"/>
              </a:spcBef>
              <a:buFont typeface="Calibri"/>
              <a:buNone/>
              <a:defRPr/>
            </a:lvl9pPr>
          </a:lstStyle>
          <a:p/>
        </p:txBody>
      </p:sp>
      <p:sp>
        <p:nvSpPr>
          <p:cNvPr id="56" name="Shape 56"/>
          <p:cNvSpPr txBox="1"/>
          <p:nvPr>
            <p:ph idx="4" type="body"/>
          </p:nvPr>
        </p:nvSpPr>
        <p:spPr>
          <a:xfrm>
            <a:off x="18516601" y="10020300"/>
            <a:ext cx="15549563" cy="14738352"/>
          </a:xfrm>
          <a:prstGeom prst="rect">
            <a:avLst/>
          </a:prstGeom>
          <a:noFill/>
          <a:ln>
            <a:noFill/>
          </a:ln>
        </p:spPr>
        <p:txBody>
          <a:bodyPr anchorCtr="0" anchor="t" bIns="91425" lIns="91425" rIns="91425" tIns="91425"/>
          <a:lstStyle>
            <a:lvl1pPr indent="-158193" marL="685243" rtl="0" algn="l">
              <a:lnSpc>
                <a:spcPct val="90000"/>
              </a:lnSpc>
              <a:spcBef>
                <a:spcPts val="3000"/>
              </a:spcBef>
              <a:spcAft>
                <a:spcPts val="0"/>
              </a:spcAft>
              <a:buClr>
                <a:schemeClr val="dk1"/>
              </a:buClr>
              <a:buFont typeface="Arial"/>
              <a:buChar char="•"/>
              <a:defRPr/>
            </a:lvl1pPr>
            <a:lvl2pPr indent="-228254" marL="2057054" rtl="0" algn="l">
              <a:lnSpc>
                <a:spcPct val="90000"/>
              </a:lnSpc>
              <a:spcBef>
                <a:spcPts val="1500"/>
              </a:spcBef>
              <a:spcAft>
                <a:spcPts val="0"/>
              </a:spcAft>
              <a:buClr>
                <a:schemeClr val="dk1"/>
              </a:buClr>
              <a:buFont typeface="Arial"/>
              <a:buChar char="•"/>
              <a:defRPr/>
            </a:lvl2pPr>
            <a:lvl3pPr indent="-304663" marL="3428863" rtl="0" algn="l">
              <a:lnSpc>
                <a:spcPct val="90000"/>
              </a:lnSpc>
              <a:spcBef>
                <a:spcPts val="1500"/>
              </a:spcBef>
              <a:spcAft>
                <a:spcPts val="0"/>
              </a:spcAft>
              <a:buClr>
                <a:schemeClr val="dk1"/>
              </a:buClr>
              <a:buFont typeface="Arial"/>
              <a:buChar char="•"/>
              <a:defRPr/>
            </a:lvl3pPr>
            <a:lvl4pPr indent="-360700" marL="4799350" rtl="0" algn="l">
              <a:lnSpc>
                <a:spcPct val="90000"/>
              </a:lnSpc>
              <a:spcBef>
                <a:spcPts val="1500"/>
              </a:spcBef>
              <a:spcAft>
                <a:spcPts val="0"/>
              </a:spcAft>
              <a:buClr>
                <a:schemeClr val="dk1"/>
              </a:buClr>
              <a:buFont typeface="Arial"/>
              <a:buChar char="•"/>
              <a:defRPr/>
            </a:lvl4pPr>
            <a:lvl5pPr indent="-360910" marL="6171160" rtl="0" algn="l">
              <a:lnSpc>
                <a:spcPct val="90000"/>
              </a:lnSpc>
              <a:spcBef>
                <a:spcPts val="1500"/>
              </a:spcBef>
              <a:spcAft>
                <a:spcPts val="0"/>
              </a:spcAft>
              <a:buClr>
                <a:schemeClr val="dk1"/>
              </a:buClr>
              <a:buFont typeface="Arial"/>
              <a:buChar char="•"/>
              <a:defRPr/>
            </a:lvl5pPr>
            <a:lvl6pPr indent="-355297" marL="7543497" rtl="0" algn="l">
              <a:lnSpc>
                <a:spcPct val="90000"/>
              </a:lnSpc>
              <a:spcBef>
                <a:spcPts val="1500"/>
              </a:spcBef>
              <a:buClr>
                <a:schemeClr val="dk1"/>
              </a:buClr>
              <a:buFont typeface="Arial"/>
              <a:buChar char="•"/>
              <a:defRPr/>
            </a:lvl6pPr>
            <a:lvl7pPr indent="-355242" marL="8915043" rtl="0" algn="l">
              <a:lnSpc>
                <a:spcPct val="90000"/>
              </a:lnSpc>
              <a:spcBef>
                <a:spcPts val="1500"/>
              </a:spcBef>
              <a:buClr>
                <a:schemeClr val="dk1"/>
              </a:buClr>
              <a:buFont typeface="Arial"/>
              <a:buChar char="•"/>
              <a:defRPr/>
            </a:lvl7pPr>
            <a:lvl8pPr indent="-355189" marL="10286589" rtl="0" algn="l">
              <a:lnSpc>
                <a:spcPct val="90000"/>
              </a:lnSpc>
              <a:spcBef>
                <a:spcPts val="1500"/>
              </a:spcBef>
              <a:buClr>
                <a:schemeClr val="dk1"/>
              </a:buClr>
              <a:buFont typeface="Arial"/>
              <a:buChar char="•"/>
              <a:defRPr/>
            </a:lvl8pPr>
            <a:lvl9pPr indent="-355134" marL="11658134" rtl="0" algn="l">
              <a:lnSpc>
                <a:spcPct val="90000"/>
              </a:lnSpc>
              <a:spcBef>
                <a:spcPts val="1500"/>
              </a:spcBef>
              <a:buClr>
                <a:schemeClr val="dk1"/>
              </a:buClr>
              <a:buFont typeface="Arial"/>
              <a:buChar char="•"/>
              <a:defRPr/>
            </a:lvl9pPr>
          </a:lstStyle>
          <a:p/>
        </p:txBody>
      </p:sp>
      <p:sp>
        <p:nvSpPr>
          <p:cNvPr id="57" name="Shape 57"/>
          <p:cNvSpPr txBox="1"/>
          <p:nvPr>
            <p:ph idx="10" type="dt"/>
          </p:nvPr>
        </p:nvSpPr>
        <p:spPr>
          <a:xfrm>
            <a:off x="2514600" y="25425400"/>
            <a:ext cx="8229600" cy="1460500"/>
          </a:xfrm>
          <a:prstGeom prst="rect">
            <a:avLst/>
          </a:prstGeom>
          <a:noFill/>
          <a:ln>
            <a:noFill/>
          </a:ln>
        </p:spPr>
        <p:txBody>
          <a:bodyPr anchorCtr="0" anchor="ctr" bIns="91425" lIns="91425" rIns="91425" tIns="91425"/>
          <a:lstStyle>
            <a:lvl1pPr indent="0" marL="0" marR="0" rtl="0" algn="l">
              <a:spcBef>
                <a:spcPts val="0"/>
              </a:spcBef>
              <a:defRPr/>
            </a:lvl1pPr>
            <a:lvl2pPr indent="-12644" marL="1371545" marR="0" rtl="0" algn="l">
              <a:spcBef>
                <a:spcPts val="0"/>
              </a:spcBef>
              <a:defRPr/>
            </a:lvl2pPr>
            <a:lvl3pPr indent="-12589" marL="2743090" marR="0" rtl="0" algn="l">
              <a:spcBef>
                <a:spcPts val="0"/>
              </a:spcBef>
              <a:defRPr/>
            </a:lvl3pPr>
            <a:lvl4pPr indent="-12534" marL="4114635" marR="0" rtl="0" algn="l">
              <a:spcBef>
                <a:spcPts val="0"/>
              </a:spcBef>
              <a:defRPr/>
            </a:lvl4pPr>
            <a:lvl5pPr indent="-12481" marL="5486181" marR="0" rtl="0" algn="l">
              <a:spcBef>
                <a:spcPts val="0"/>
              </a:spcBef>
              <a:defRPr/>
            </a:lvl5pPr>
            <a:lvl6pPr indent="-12426" marL="6857726" marR="0" rtl="0" algn="l">
              <a:spcBef>
                <a:spcPts val="0"/>
              </a:spcBef>
              <a:defRPr/>
            </a:lvl6pPr>
            <a:lvl7pPr indent="-12371" marL="8229271" marR="0" rtl="0" algn="l">
              <a:spcBef>
                <a:spcPts val="0"/>
              </a:spcBef>
              <a:defRPr/>
            </a:lvl7pPr>
            <a:lvl8pPr indent="-12316" marL="9600816" marR="0" rtl="0" algn="l">
              <a:spcBef>
                <a:spcPts val="0"/>
              </a:spcBef>
              <a:defRPr/>
            </a:lvl8pPr>
            <a:lvl9pPr indent="-12261" marL="10972361" marR="0" rtl="0" algn="l">
              <a:spcBef>
                <a:spcPts val="0"/>
              </a:spcBef>
              <a:defRPr/>
            </a:lvl9pPr>
          </a:lstStyle>
          <a:p/>
        </p:txBody>
      </p:sp>
      <p:sp>
        <p:nvSpPr>
          <p:cNvPr id="58" name="Shape 58"/>
          <p:cNvSpPr txBox="1"/>
          <p:nvPr>
            <p:ph idx="11" type="ftr"/>
          </p:nvPr>
        </p:nvSpPr>
        <p:spPr>
          <a:xfrm>
            <a:off x="12115800" y="25425400"/>
            <a:ext cx="12344399" cy="1460500"/>
          </a:xfrm>
          <a:prstGeom prst="rect">
            <a:avLst/>
          </a:prstGeom>
          <a:noFill/>
          <a:ln>
            <a:noFill/>
          </a:ln>
        </p:spPr>
        <p:txBody>
          <a:bodyPr anchorCtr="0" anchor="ctr" bIns="91425" lIns="91425" rIns="91425" tIns="91425"/>
          <a:lstStyle>
            <a:lvl1pPr indent="0" marL="0" marR="0" rtl="0" algn="l">
              <a:spcBef>
                <a:spcPts val="0"/>
              </a:spcBef>
              <a:defRPr/>
            </a:lvl1pPr>
            <a:lvl2pPr indent="-12644" marL="1371545" marR="0" rtl="0" algn="l">
              <a:spcBef>
                <a:spcPts val="0"/>
              </a:spcBef>
              <a:defRPr/>
            </a:lvl2pPr>
            <a:lvl3pPr indent="-12589" marL="2743090" marR="0" rtl="0" algn="l">
              <a:spcBef>
                <a:spcPts val="0"/>
              </a:spcBef>
              <a:defRPr/>
            </a:lvl3pPr>
            <a:lvl4pPr indent="-12534" marL="4114635" marR="0" rtl="0" algn="l">
              <a:spcBef>
                <a:spcPts val="0"/>
              </a:spcBef>
              <a:defRPr/>
            </a:lvl4pPr>
            <a:lvl5pPr indent="-12481" marL="5486181" marR="0" rtl="0" algn="l">
              <a:spcBef>
                <a:spcPts val="0"/>
              </a:spcBef>
              <a:defRPr/>
            </a:lvl5pPr>
            <a:lvl6pPr indent="-12426" marL="6857726" marR="0" rtl="0" algn="l">
              <a:spcBef>
                <a:spcPts val="0"/>
              </a:spcBef>
              <a:defRPr/>
            </a:lvl6pPr>
            <a:lvl7pPr indent="-12371" marL="8229271" marR="0" rtl="0" algn="l">
              <a:spcBef>
                <a:spcPts val="0"/>
              </a:spcBef>
              <a:defRPr/>
            </a:lvl7pPr>
            <a:lvl8pPr indent="-12316" marL="9600816" marR="0" rtl="0" algn="l">
              <a:spcBef>
                <a:spcPts val="0"/>
              </a:spcBef>
              <a:defRPr/>
            </a:lvl8pPr>
            <a:lvl9pPr indent="-12261" marL="10972361" marR="0" rtl="0" algn="l">
              <a:spcBef>
                <a:spcPts val="0"/>
              </a:spcBef>
              <a:defRPr/>
            </a:lvl9pPr>
          </a:lstStyle>
          <a:p/>
        </p:txBody>
      </p:sp>
      <p:sp>
        <p:nvSpPr>
          <p:cNvPr id="59" name="Shape 59"/>
          <p:cNvSpPr txBox="1"/>
          <p:nvPr>
            <p:ph idx="12" type="sldNum"/>
          </p:nvPr>
        </p:nvSpPr>
        <p:spPr>
          <a:xfrm>
            <a:off x="25831800" y="25425400"/>
            <a:ext cx="8229600" cy="1460500"/>
          </a:xfrm>
          <a:prstGeom prst="rect">
            <a:avLst/>
          </a:prstGeom>
          <a:noFill/>
          <a:ln>
            <a:noFill/>
          </a:ln>
        </p:spPr>
        <p:txBody>
          <a:bodyPr anchorCtr="0" anchor="ctr" bIns="38075" lIns="76175" rIns="76175" tIns="38075">
            <a:noAutofit/>
          </a:bodyPr>
          <a:lstStyle>
            <a:lvl1pPr indent="0" marL="0" marR="0" rtl="0" algn="r">
              <a:lnSpc>
                <a:spcPct val="100000"/>
              </a:lnSpc>
              <a:spcBef>
                <a:spcPts val="0"/>
              </a:spcBef>
              <a:spcAft>
                <a:spcPts val="0"/>
              </a:spcAft>
              <a:buNone/>
              <a:defRPr b="0" baseline="0" i="0" sz="3600" u="none" cap="none" strike="noStrike">
                <a:solidFill>
                  <a:srgbClr val="898989"/>
                </a:solidFill>
                <a:latin typeface="Arial"/>
                <a:ea typeface="Arial"/>
                <a:cs typeface="Arial"/>
                <a:sym typeface="Arial"/>
              </a:defRPr>
            </a:lvl1pPr>
          </a:lstStyle>
          <a:p>
            <a:pPr indent="0" lvl="0" marL="0">
              <a:spcBef>
                <a:spcPts val="0"/>
              </a:spcBef>
              <a:buClr>
                <a:srgbClr val="898989"/>
              </a:buClr>
              <a:buSzPct val="25000"/>
              <a:buFont typeface="Arial"/>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60" name="Shape 60"/>
        <p:cNvGrpSpPr/>
        <p:nvPr/>
      </p:nvGrpSpPr>
      <p:grpSpPr>
        <a:xfrm>
          <a:off x="0" y="0"/>
          <a:ext cx="0" cy="0"/>
          <a:chOff x="0" y="0"/>
          <a:chExt cx="0" cy="0"/>
        </a:xfrm>
      </p:grpSpPr>
      <p:sp>
        <p:nvSpPr>
          <p:cNvPr id="61" name="Shape 61"/>
          <p:cNvSpPr txBox="1"/>
          <p:nvPr>
            <p:ph type="title"/>
          </p:nvPr>
        </p:nvSpPr>
        <p:spPr>
          <a:xfrm>
            <a:off x="2514600" y="1460500"/>
            <a:ext cx="31546800" cy="5302250"/>
          </a:xfrm>
          <a:prstGeom prst="rect">
            <a:avLst/>
          </a:prstGeom>
          <a:noFill/>
          <a:ln>
            <a:noFill/>
          </a:ln>
        </p:spPr>
        <p:txBody>
          <a:bodyPr anchorCtr="0" anchor="ctr" bIns="91425" lIns="91425" rIns="91425" tIns="91425"/>
          <a:lstStyle>
            <a:lvl1pPr rtl="0" algn="l">
              <a:lnSpc>
                <a:spcPct val="90000"/>
              </a:lnSpc>
              <a:spcBef>
                <a:spcPts val="0"/>
              </a:spcBef>
              <a:spcAft>
                <a:spcPts val="0"/>
              </a:spcAft>
              <a:defRPr/>
            </a:lvl1pPr>
            <a:lvl2pPr rtl="0" algn="l">
              <a:lnSpc>
                <a:spcPct val="90000"/>
              </a:lnSpc>
              <a:spcBef>
                <a:spcPts val="0"/>
              </a:spcBef>
              <a:spcAft>
                <a:spcPts val="0"/>
              </a:spcAft>
              <a:defRPr/>
            </a:lvl2pPr>
            <a:lvl3pPr rtl="0" algn="l">
              <a:lnSpc>
                <a:spcPct val="90000"/>
              </a:lnSpc>
              <a:spcBef>
                <a:spcPts val="0"/>
              </a:spcBef>
              <a:spcAft>
                <a:spcPts val="0"/>
              </a:spcAft>
              <a:defRPr/>
            </a:lvl3pPr>
            <a:lvl4pPr rtl="0" algn="l">
              <a:lnSpc>
                <a:spcPct val="90000"/>
              </a:lnSpc>
              <a:spcBef>
                <a:spcPts val="0"/>
              </a:spcBef>
              <a:spcAft>
                <a:spcPts val="0"/>
              </a:spcAft>
              <a:defRPr/>
            </a:lvl4pPr>
            <a:lvl5pPr rtl="0" algn="l">
              <a:lnSpc>
                <a:spcPct val="90000"/>
              </a:lnSpc>
              <a:spcBef>
                <a:spcPts val="0"/>
              </a:spcBef>
              <a:spcAft>
                <a:spcPts val="0"/>
              </a:spcAft>
              <a:defRPr/>
            </a:lvl5pPr>
            <a:lvl6pPr marL="380985" rtl="0" algn="l">
              <a:lnSpc>
                <a:spcPct val="90000"/>
              </a:lnSpc>
              <a:spcBef>
                <a:spcPts val="0"/>
              </a:spcBef>
              <a:spcAft>
                <a:spcPts val="0"/>
              </a:spcAft>
              <a:defRPr/>
            </a:lvl6pPr>
            <a:lvl7pPr marL="761970" rtl="0" algn="l">
              <a:lnSpc>
                <a:spcPct val="90000"/>
              </a:lnSpc>
              <a:spcBef>
                <a:spcPts val="0"/>
              </a:spcBef>
              <a:spcAft>
                <a:spcPts val="0"/>
              </a:spcAft>
              <a:defRPr/>
            </a:lvl7pPr>
            <a:lvl8pPr marL="1142954" rtl="0" algn="l">
              <a:lnSpc>
                <a:spcPct val="90000"/>
              </a:lnSpc>
              <a:spcBef>
                <a:spcPts val="0"/>
              </a:spcBef>
              <a:spcAft>
                <a:spcPts val="0"/>
              </a:spcAft>
              <a:defRPr/>
            </a:lvl8pPr>
            <a:lvl9pPr marL="1523939" rtl="0" algn="l">
              <a:lnSpc>
                <a:spcPct val="90000"/>
              </a:lnSpc>
              <a:spcBef>
                <a:spcPts val="0"/>
              </a:spcBef>
              <a:spcAft>
                <a:spcPts val="0"/>
              </a:spcAft>
              <a:defRPr/>
            </a:lvl9pPr>
          </a:lstStyle>
          <a:p/>
        </p:txBody>
      </p:sp>
      <p:sp>
        <p:nvSpPr>
          <p:cNvPr id="62" name="Shape 62"/>
          <p:cNvSpPr txBox="1"/>
          <p:nvPr>
            <p:ph idx="1" type="body"/>
          </p:nvPr>
        </p:nvSpPr>
        <p:spPr>
          <a:xfrm>
            <a:off x="2514600" y="7302500"/>
            <a:ext cx="15544800" cy="17405352"/>
          </a:xfrm>
          <a:prstGeom prst="rect">
            <a:avLst/>
          </a:prstGeom>
          <a:noFill/>
          <a:ln>
            <a:noFill/>
          </a:ln>
        </p:spPr>
        <p:txBody>
          <a:bodyPr anchorCtr="0" anchor="t" bIns="91425" lIns="91425" rIns="91425" tIns="91425"/>
          <a:lstStyle>
            <a:lvl1pPr indent="-158193" marL="685243" rtl="0" algn="l">
              <a:lnSpc>
                <a:spcPct val="90000"/>
              </a:lnSpc>
              <a:spcBef>
                <a:spcPts val="3000"/>
              </a:spcBef>
              <a:spcAft>
                <a:spcPts val="0"/>
              </a:spcAft>
              <a:buClr>
                <a:schemeClr val="dk1"/>
              </a:buClr>
              <a:buFont typeface="Arial"/>
              <a:buChar char="•"/>
              <a:defRPr/>
            </a:lvl1pPr>
            <a:lvl2pPr indent="-228254" marL="2057054" rtl="0" algn="l">
              <a:lnSpc>
                <a:spcPct val="90000"/>
              </a:lnSpc>
              <a:spcBef>
                <a:spcPts val="1500"/>
              </a:spcBef>
              <a:spcAft>
                <a:spcPts val="0"/>
              </a:spcAft>
              <a:buClr>
                <a:schemeClr val="dk1"/>
              </a:buClr>
              <a:buFont typeface="Arial"/>
              <a:buChar char="•"/>
              <a:defRPr/>
            </a:lvl2pPr>
            <a:lvl3pPr indent="-304663" marL="3428863" rtl="0" algn="l">
              <a:lnSpc>
                <a:spcPct val="90000"/>
              </a:lnSpc>
              <a:spcBef>
                <a:spcPts val="1500"/>
              </a:spcBef>
              <a:spcAft>
                <a:spcPts val="0"/>
              </a:spcAft>
              <a:buClr>
                <a:schemeClr val="dk1"/>
              </a:buClr>
              <a:buFont typeface="Arial"/>
              <a:buChar char="•"/>
              <a:defRPr/>
            </a:lvl3pPr>
            <a:lvl4pPr indent="-360700" marL="4799350" rtl="0" algn="l">
              <a:lnSpc>
                <a:spcPct val="90000"/>
              </a:lnSpc>
              <a:spcBef>
                <a:spcPts val="1500"/>
              </a:spcBef>
              <a:spcAft>
                <a:spcPts val="0"/>
              </a:spcAft>
              <a:buClr>
                <a:schemeClr val="dk1"/>
              </a:buClr>
              <a:buFont typeface="Arial"/>
              <a:buChar char="•"/>
              <a:defRPr/>
            </a:lvl4pPr>
            <a:lvl5pPr indent="-360910" marL="6171160" rtl="0" algn="l">
              <a:lnSpc>
                <a:spcPct val="90000"/>
              </a:lnSpc>
              <a:spcBef>
                <a:spcPts val="1500"/>
              </a:spcBef>
              <a:spcAft>
                <a:spcPts val="0"/>
              </a:spcAft>
              <a:buClr>
                <a:schemeClr val="dk1"/>
              </a:buClr>
              <a:buFont typeface="Arial"/>
              <a:buChar char="•"/>
              <a:defRPr/>
            </a:lvl5pPr>
            <a:lvl6pPr indent="-355297" marL="7543497" rtl="0" algn="l">
              <a:lnSpc>
                <a:spcPct val="90000"/>
              </a:lnSpc>
              <a:spcBef>
                <a:spcPts val="1500"/>
              </a:spcBef>
              <a:buClr>
                <a:schemeClr val="dk1"/>
              </a:buClr>
              <a:buFont typeface="Arial"/>
              <a:buChar char="•"/>
              <a:defRPr/>
            </a:lvl6pPr>
            <a:lvl7pPr indent="-355242" marL="8915043" rtl="0" algn="l">
              <a:lnSpc>
                <a:spcPct val="90000"/>
              </a:lnSpc>
              <a:spcBef>
                <a:spcPts val="1500"/>
              </a:spcBef>
              <a:buClr>
                <a:schemeClr val="dk1"/>
              </a:buClr>
              <a:buFont typeface="Arial"/>
              <a:buChar char="•"/>
              <a:defRPr/>
            </a:lvl7pPr>
            <a:lvl8pPr indent="-355189" marL="10286589" rtl="0" algn="l">
              <a:lnSpc>
                <a:spcPct val="90000"/>
              </a:lnSpc>
              <a:spcBef>
                <a:spcPts val="1500"/>
              </a:spcBef>
              <a:buClr>
                <a:schemeClr val="dk1"/>
              </a:buClr>
              <a:buFont typeface="Arial"/>
              <a:buChar char="•"/>
              <a:defRPr/>
            </a:lvl8pPr>
            <a:lvl9pPr indent="-355134" marL="11658134" rtl="0" algn="l">
              <a:lnSpc>
                <a:spcPct val="90000"/>
              </a:lnSpc>
              <a:spcBef>
                <a:spcPts val="1500"/>
              </a:spcBef>
              <a:buClr>
                <a:schemeClr val="dk1"/>
              </a:buClr>
              <a:buFont typeface="Arial"/>
              <a:buChar char="•"/>
              <a:defRPr/>
            </a:lvl9pPr>
          </a:lstStyle>
          <a:p/>
        </p:txBody>
      </p:sp>
      <p:sp>
        <p:nvSpPr>
          <p:cNvPr id="63" name="Shape 63"/>
          <p:cNvSpPr txBox="1"/>
          <p:nvPr>
            <p:ph idx="2" type="body"/>
          </p:nvPr>
        </p:nvSpPr>
        <p:spPr>
          <a:xfrm>
            <a:off x="18516600" y="7302500"/>
            <a:ext cx="15544800" cy="17405352"/>
          </a:xfrm>
          <a:prstGeom prst="rect">
            <a:avLst/>
          </a:prstGeom>
          <a:noFill/>
          <a:ln>
            <a:noFill/>
          </a:ln>
        </p:spPr>
        <p:txBody>
          <a:bodyPr anchorCtr="0" anchor="t" bIns="91425" lIns="91425" rIns="91425" tIns="91425"/>
          <a:lstStyle>
            <a:lvl1pPr indent="-158193" marL="685243" rtl="0" algn="l">
              <a:lnSpc>
                <a:spcPct val="90000"/>
              </a:lnSpc>
              <a:spcBef>
                <a:spcPts val="3000"/>
              </a:spcBef>
              <a:spcAft>
                <a:spcPts val="0"/>
              </a:spcAft>
              <a:buClr>
                <a:schemeClr val="dk1"/>
              </a:buClr>
              <a:buFont typeface="Arial"/>
              <a:buChar char="•"/>
              <a:defRPr/>
            </a:lvl1pPr>
            <a:lvl2pPr indent="-228254" marL="2057054" rtl="0" algn="l">
              <a:lnSpc>
                <a:spcPct val="90000"/>
              </a:lnSpc>
              <a:spcBef>
                <a:spcPts val="1500"/>
              </a:spcBef>
              <a:spcAft>
                <a:spcPts val="0"/>
              </a:spcAft>
              <a:buClr>
                <a:schemeClr val="dk1"/>
              </a:buClr>
              <a:buFont typeface="Arial"/>
              <a:buChar char="•"/>
              <a:defRPr/>
            </a:lvl2pPr>
            <a:lvl3pPr indent="-304663" marL="3428863" rtl="0" algn="l">
              <a:lnSpc>
                <a:spcPct val="90000"/>
              </a:lnSpc>
              <a:spcBef>
                <a:spcPts val="1500"/>
              </a:spcBef>
              <a:spcAft>
                <a:spcPts val="0"/>
              </a:spcAft>
              <a:buClr>
                <a:schemeClr val="dk1"/>
              </a:buClr>
              <a:buFont typeface="Arial"/>
              <a:buChar char="•"/>
              <a:defRPr/>
            </a:lvl3pPr>
            <a:lvl4pPr indent="-360700" marL="4799350" rtl="0" algn="l">
              <a:lnSpc>
                <a:spcPct val="90000"/>
              </a:lnSpc>
              <a:spcBef>
                <a:spcPts val="1500"/>
              </a:spcBef>
              <a:spcAft>
                <a:spcPts val="0"/>
              </a:spcAft>
              <a:buClr>
                <a:schemeClr val="dk1"/>
              </a:buClr>
              <a:buFont typeface="Arial"/>
              <a:buChar char="•"/>
              <a:defRPr/>
            </a:lvl4pPr>
            <a:lvl5pPr indent="-360910" marL="6171160" rtl="0" algn="l">
              <a:lnSpc>
                <a:spcPct val="90000"/>
              </a:lnSpc>
              <a:spcBef>
                <a:spcPts val="1500"/>
              </a:spcBef>
              <a:spcAft>
                <a:spcPts val="0"/>
              </a:spcAft>
              <a:buClr>
                <a:schemeClr val="dk1"/>
              </a:buClr>
              <a:buFont typeface="Arial"/>
              <a:buChar char="•"/>
              <a:defRPr/>
            </a:lvl5pPr>
            <a:lvl6pPr indent="-355297" marL="7543497" rtl="0" algn="l">
              <a:lnSpc>
                <a:spcPct val="90000"/>
              </a:lnSpc>
              <a:spcBef>
                <a:spcPts val="1500"/>
              </a:spcBef>
              <a:buClr>
                <a:schemeClr val="dk1"/>
              </a:buClr>
              <a:buFont typeface="Arial"/>
              <a:buChar char="•"/>
              <a:defRPr/>
            </a:lvl6pPr>
            <a:lvl7pPr indent="-355242" marL="8915043" rtl="0" algn="l">
              <a:lnSpc>
                <a:spcPct val="90000"/>
              </a:lnSpc>
              <a:spcBef>
                <a:spcPts val="1500"/>
              </a:spcBef>
              <a:buClr>
                <a:schemeClr val="dk1"/>
              </a:buClr>
              <a:buFont typeface="Arial"/>
              <a:buChar char="•"/>
              <a:defRPr/>
            </a:lvl7pPr>
            <a:lvl8pPr indent="-355189" marL="10286589" rtl="0" algn="l">
              <a:lnSpc>
                <a:spcPct val="90000"/>
              </a:lnSpc>
              <a:spcBef>
                <a:spcPts val="1500"/>
              </a:spcBef>
              <a:buClr>
                <a:schemeClr val="dk1"/>
              </a:buClr>
              <a:buFont typeface="Arial"/>
              <a:buChar char="•"/>
              <a:defRPr/>
            </a:lvl8pPr>
            <a:lvl9pPr indent="-355134" marL="11658134" rtl="0" algn="l">
              <a:lnSpc>
                <a:spcPct val="90000"/>
              </a:lnSpc>
              <a:spcBef>
                <a:spcPts val="1500"/>
              </a:spcBef>
              <a:buClr>
                <a:schemeClr val="dk1"/>
              </a:buClr>
              <a:buFont typeface="Arial"/>
              <a:buChar char="•"/>
              <a:defRPr/>
            </a:lvl9pPr>
          </a:lstStyle>
          <a:p/>
        </p:txBody>
      </p:sp>
      <p:sp>
        <p:nvSpPr>
          <p:cNvPr id="64" name="Shape 64"/>
          <p:cNvSpPr txBox="1"/>
          <p:nvPr>
            <p:ph idx="10" type="dt"/>
          </p:nvPr>
        </p:nvSpPr>
        <p:spPr>
          <a:xfrm>
            <a:off x="2514600" y="25425400"/>
            <a:ext cx="8229600" cy="1460500"/>
          </a:xfrm>
          <a:prstGeom prst="rect">
            <a:avLst/>
          </a:prstGeom>
          <a:noFill/>
          <a:ln>
            <a:noFill/>
          </a:ln>
        </p:spPr>
        <p:txBody>
          <a:bodyPr anchorCtr="0" anchor="ctr" bIns="91425" lIns="91425" rIns="91425" tIns="91425"/>
          <a:lstStyle>
            <a:lvl1pPr indent="0" marL="0" marR="0" rtl="0" algn="l">
              <a:spcBef>
                <a:spcPts val="0"/>
              </a:spcBef>
              <a:defRPr/>
            </a:lvl1pPr>
            <a:lvl2pPr indent="-12644" marL="1371545" marR="0" rtl="0" algn="l">
              <a:spcBef>
                <a:spcPts val="0"/>
              </a:spcBef>
              <a:defRPr/>
            </a:lvl2pPr>
            <a:lvl3pPr indent="-12589" marL="2743090" marR="0" rtl="0" algn="l">
              <a:spcBef>
                <a:spcPts val="0"/>
              </a:spcBef>
              <a:defRPr/>
            </a:lvl3pPr>
            <a:lvl4pPr indent="-12534" marL="4114635" marR="0" rtl="0" algn="l">
              <a:spcBef>
                <a:spcPts val="0"/>
              </a:spcBef>
              <a:defRPr/>
            </a:lvl4pPr>
            <a:lvl5pPr indent="-12481" marL="5486181" marR="0" rtl="0" algn="l">
              <a:spcBef>
                <a:spcPts val="0"/>
              </a:spcBef>
              <a:defRPr/>
            </a:lvl5pPr>
            <a:lvl6pPr indent="-12426" marL="6857726" marR="0" rtl="0" algn="l">
              <a:spcBef>
                <a:spcPts val="0"/>
              </a:spcBef>
              <a:defRPr/>
            </a:lvl6pPr>
            <a:lvl7pPr indent="-12371" marL="8229271" marR="0" rtl="0" algn="l">
              <a:spcBef>
                <a:spcPts val="0"/>
              </a:spcBef>
              <a:defRPr/>
            </a:lvl7pPr>
            <a:lvl8pPr indent="-12316" marL="9600816" marR="0" rtl="0" algn="l">
              <a:spcBef>
                <a:spcPts val="0"/>
              </a:spcBef>
              <a:defRPr/>
            </a:lvl8pPr>
            <a:lvl9pPr indent="-12261" marL="10972361" marR="0" rtl="0" algn="l">
              <a:spcBef>
                <a:spcPts val="0"/>
              </a:spcBef>
              <a:defRPr/>
            </a:lvl9pPr>
          </a:lstStyle>
          <a:p/>
        </p:txBody>
      </p:sp>
      <p:sp>
        <p:nvSpPr>
          <p:cNvPr id="65" name="Shape 65"/>
          <p:cNvSpPr txBox="1"/>
          <p:nvPr>
            <p:ph idx="11" type="ftr"/>
          </p:nvPr>
        </p:nvSpPr>
        <p:spPr>
          <a:xfrm>
            <a:off x="12115800" y="25425400"/>
            <a:ext cx="12344399" cy="1460500"/>
          </a:xfrm>
          <a:prstGeom prst="rect">
            <a:avLst/>
          </a:prstGeom>
          <a:noFill/>
          <a:ln>
            <a:noFill/>
          </a:ln>
        </p:spPr>
        <p:txBody>
          <a:bodyPr anchorCtr="0" anchor="ctr" bIns="91425" lIns="91425" rIns="91425" tIns="91425"/>
          <a:lstStyle>
            <a:lvl1pPr indent="0" marL="0" marR="0" rtl="0" algn="l">
              <a:spcBef>
                <a:spcPts val="0"/>
              </a:spcBef>
              <a:defRPr/>
            </a:lvl1pPr>
            <a:lvl2pPr indent="-12644" marL="1371545" marR="0" rtl="0" algn="l">
              <a:spcBef>
                <a:spcPts val="0"/>
              </a:spcBef>
              <a:defRPr/>
            </a:lvl2pPr>
            <a:lvl3pPr indent="-12589" marL="2743090" marR="0" rtl="0" algn="l">
              <a:spcBef>
                <a:spcPts val="0"/>
              </a:spcBef>
              <a:defRPr/>
            </a:lvl3pPr>
            <a:lvl4pPr indent="-12534" marL="4114635" marR="0" rtl="0" algn="l">
              <a:spcBef>
                <a:spcPts val="0"/>
              </a:spcBef>
              <a:defRPr/>
            </a:lvl4pPr>
            <a:lvl5pPr indent="-12481" marL="5486181" marR="0" rtl="0" algn="l">
              <a:spcBef>
                <a:spcPts val="0"/>
              </a:spcBef>
              <a:defRPr/>
            </a:lvl5pPr>
            <a:lvl6pPr indent="-12426" marL="6857726" marR="0" rtl="0" algn="l">
              <a:spcBef>
                <a:spcPts val="0"/>
              </a:spcBef>
              <a:defRPr/>
            </a:lvl6pPr>
            <a:lvl7pPr indent="-12371" marL="8229271" marR="0" rtl="0" algn="l">
              <a:spcBef>
                <a:spcPts val="0"/>
              </a:spcBef>
              <a:defRPr/>
            </a:lvl7pPr>
            <a:lvl8pPr indent="-12316" marL="9600816" marR="0" rtl="0" algn="l">
              <a:spcBef>
                <a:spcPts val="0"/>
              </a:spcBef>
              <a:defRPr/>
            </a:lvl8pPr>
            <a:lvl9pPr indent="-12261" marL="10972361" marR="0" rtl="0" algn="l">
              <a:spcBef>
                <a:spcPts val="0"/>
              </a:spcBef>
              <a:defRPr/>
            </a:lvl9pPr>
          </a:lstStyle>
          <a:p/>
        </p:txBody>
      </p:sp>
      <p:sp>
        <p:nvSpPr>
          <p:cNvPr id="66" name="Shape 66"/>
          <p:cNvSpPr txBox="1"/>
          <p:nvPr>
            <p:ph idx="12" type="sldNum"/>
          </p:nvPr>
        </p:nvSpPr>
        <p:spPr>
          <a:xfrm>
            <a:off x="25831800" y="25425400"/>
            <a:ext cx="8229600" cy="1460500"/>
          </a:xfrm>
          <a:prstGeom prst="rect">
            <a:avLst/>
          </a:prstGeom>
          <a:noFill/>
          <a:ln>
            <a:noFill/>
          </a:ln>
        </p:spPr>
        <p:txBody>
          <a:bodyPr anchorCtr="0" anchor="ctr" bIns="38075" lIns="76175" rIns="76175" tIns="38075">
            <a:noAutofit/>
          </a:bodyPr>
          <a:lstStyle>
            <a:lvl1pPr indent="0" marL="0" marR="0" rtl="0" algn="r">
              <a:lnSpc>
                <a:spcPct val="100000"/>
              </a:lnSpc>
              <a:spcBef>
                <a:spcPts val="0"/>
              </a:spcBef>
              <a:spcAft>
                <a:spcPts val="0"/>
              </a:spcAft>
              <a:buNone/>
              <a:defRPr b="0" baseline="0" i="0" sz="3600" u="none" cap="none" strike="noStrike">
                <a:solidFill>
                  <a:srgbClr val="898989"/>
                </a:solidFill>
                <a:latin typeface="Arial"/>
                <a:ea typeface="Arial"/>
                <a:cs typeface="Arial"/>
                <a:sym typeface="Arial"/>
              </a:defRPr>
            </a:lvl1pPr>
          </a:lstStyle>
          <a:p>
            <a:pPr indent="0" lvl="0" marL="0">
              <a:spcBef>
                <a:spcPts val="0"/>
              </a:spcBef>
              <a:buClr>
                <a:srgbClr val="898989"/>
              </a:buClr>
              <a:buSzPct val="25000"/>
              <a:buFont typeface="Arial"/>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2514600" y="1460500"/>
            <a:ext cx="31546800" cy="5302250"/>
          </a:xfrm>
          <a:prstGeom prst="rect">
            <a:avLst/>
          </a:prstGeom>
          <a:noFill/>
          <a:ln>
            <a:noFill/>
          </a:ln>
        </p:spPr>
        <p:txBody>
          <a:bodyPr anchorCtr="0" anchor="ctr" bIns="91425" lIns="91425" rIns="91425" tIns="91425"/>
          <a:lstStyle>
            <a:lvl1pPr indent="0" marL="0" marR="0" rtl="0" algn="l">
              <a:lnSpc>
                <a:spcPct val="90000"/>
              </a:lnSpc>
              <a:spcBef>
                <a:spcPts val="0"/>
              </a:spcBef>
              <a:spcAft>
                <a:spcPts val="0"/>
              </a:spcAft>
              <a:defRPr/>
            </a:lvl1pPr>
            <a:lvl2pPr indent="0" marL="0" marR="0" rtl="0" algn="l">
              <a:lnSpc>
                <a:spcPct val="90000"/>
              </a:lnSpc>
              <a:spcBef>
                <a:spcPts val="0"/>
              </a:spcBef>
              <a:spcAft>
                <a:spcPts val="0"/>
              </a:spcAft>
              <a:defRPr/>
            </a:lvl2pPr>
            <a:lvl3pPr indent="0" marL="0" marR="0" rtl="0" algn="l">
              <a:lnSpc>
                <a:spcPct val="90000"/>
              </a:lnSpc>
              <a:spcBef>
                <a:spcPts val="0"/>
              </a:spcBef>
              <a:spcAft>
                <a:spcPts val="0"/>
              </a:spcAft>
              <a:defRPr/>
            </a:lvl3pPr>
            <a:lvl4pPr indent="0" marL="0" marR="0" rtl="0" algn="l">
              <a:lnSpc>
                <a:spcPct val="90000"/>
              </a:lnSpc>
              <a:spcBef>
                <a:spcPts val="0"/>
              </a:spcBef>
              <a:spcAft>
                <a:spcPts val="0"/>
              </a:spcAft>
              <a:defRPr/>
            </a:lvl4pPr>
            <a:lvl5pPr indent="0" marL="0" marR="0" rtl="0" algn="l">
              <a:lnSpc>
                <a:spcPct val="90000"/>
              </a:lnSpc>
              <a:spcBef>
                <a:spcPts val="0"/>
              </a:spcBef>
              <a:spcAft>
                <a:spcPts val="0"/>
              </a:spcAft>
              <a:defRPr/>
            </a:lvl5pPr>
            <a:lvl6pPr indent="-12685" marL="380985" marR="0" rtl="0" algn="l">
              <a:lnSpc>
                <a:spcPct val="90000"/>
              </a:lnSpc>
              <a:spcBef>
                <a:spcPts val="0"/>
              </a:spcBef>
              <a:spcAft>
                <a:spcPts val="0"/>
              </a:spcAft>
              <a:defRPr/>
            </a:lvl6pPr>
            <a:lvl7pPr indent="-12670" marL="761970" marR="0" rtl="0" algn="l">
              <a:lnSpc>
                <a:spcPct val="90000"/>
              </a:lnSpc>
              <a:spcBef>
                <a:spcPts val="0"/>
              </a:spcBef>
              <a:spcAft>
                <a:spcPts val="0"/>
              </a:spcAft>
              <a:defRPr/>
            </a:lvl7pPr>
            <a:lvl8pPr indent="-12653" marL="1142954" marR="0" rtl="0" algn="l">
              <a:lnSpc>
                <a:spcPct val="90000"/>
              </a:lnSpc>
              <a:spcBef>
                <a:spcPts val="0"/>
              </a:spcBef>
              <a:spcAft>
                <a:spcPts val="0"/>
              </a:spcAft>
              <a:defRPr/>
            </a:lvl8pPr>
            <a:lvl9pPr indent="-12638" marL="1523939" marR="0" rtl="0" algn="l">
              <a:lnSpc>
                <a:spcPct val="90000"/>
              </a:lnSpc>
              <a:spcBef>
                <a:spcPts val="0"/>
              </a:spcBef>
              <a:spcAft>
                <a:spcPts val="0"/>
              </a:spcAft>
              <a:defRPr/>
            </a:lvl9pPr>
          </a:lstStyle>
          <a:p/>
        </p:txBody>
      </p:sp>
      <p:sp>
        <p:nvSpPr>
          <p:cNvPr id="6" name="Shape 6"/>
          <p:cNvSpPr txBox="1"/>
          <p:nvPr>
            <p:ph idx="1" type="body"/>
          </p:nvPr>
        </p:nvSpPr>
        <p:spPr>
          <a:xfrm>
            <a:off x="2514600" y="7302500"/>
            <a:ext cx="31546800" cy="17405350"/>
          </a:xfrm>
          <a:prstGeom prst="rect">
            <a:avLst/>
          </a:prstGeom>
          <a:noFill/>
          <a:ln>
            <a:noFill/>
          </a:ln>
        </p:spPr>
        <p:txBody>
          <a:bodyPr anchorCtr="0" anchor="t" bIns="91425" lIns="91425" rIns="91425" tIns="91425"/>
          <a:lstStyle>
            <a:lvl1pPr indent="-158193" marL="685243" marR="0" rtl="0" algn="l">
              <a:lnSpc>
                <a:spcPct val="90000"/>
              </a:lnSpc>
              <a:spcBef>
                <a:spcPts val="3000"/>
              </a:spcBef>
              <a:spcAft>
                <a:spcPts val="0"/>
              </a:spcAft>
              <a:buClr>
                <a:schemeClr val="dk1"/>
              </a:buClr>
              <a:buFont typeface="Arial"/>
              <a:buChar char="•"/>
              <a:defRPr/>
            </a:lvl1pPr>
            <a:lvl2pPr indent="-228254" marL="2057054" marR="0" rtl="0" algn="l">
              <a:lnSpc>
                <a:spcPct val="90000"/>
              </a:lnSpc>
              <a:spcBef>
                <a:spcPts val="1500"/>
              </a:spcBef>
              <a:spcAft>
                <a:spcPts val="0"/>
              </a:spcAft>
              <a:buClr>
                <a:schemeClr val="dk1"/>
              </a:buClr>
              <a:buFont typeface="Arial"/>
              <a:buChar char="•"/>
              <a:defRPr/>
            </a:lvl2pPr>
            <a:lvl3pPr indent="-304663" marL="3428863" marR="0" rtl="0" algn="l">
              <a:lnSpc>
                <a:spcPct val="90000"/>
              </a:lnSpc>
              <a:spcBef>
                <a:spcPts val="1500"/>
              </a:spcBef>
              <a:spcAft>
                <a:spcPts val="0"/>
              </a:spcAft>
              <a:buClr>
                <a:schemeClr val="dk1"/>
              </a:buClr>
              <a:buFont typeface="Arial"/>
              <a:buChar char="•"/>
              <a:defRPr/>
            </a:lvl3pPr>
            <a:lvl4pPr indent="-360700" marL="4799350" marR="0" rtl="0" algn="l">
              <a:lnSpc>
                <a:spcPct val="90000"/>
              </a:lnSpc>
              <a:spcBef>
                <a:spcPts val="1500"/>
              </a:spcBef>
              <a:spcAft>
                <a:spcPts val="0"/>
              </a:spcAft>
              <a:buClr>
                <a:schemeClr val="dk1"/>
              </a:buClr>
              <a:buFont typeface="Arial"/>
              <a:buChar char="•"/>
              <a:defRPr/>
            </a:lvl4pPr>
            <a:lvl5pPr indent="-360910" marL="6171160" marR="0" rtl="0" algn="l">
              <a:lnSpc>
                <a:spcPct val="90000"/>
              </a:lnSpc>
              <a:spcBef>
                <a:spcPts val="1500"/>
              </a:spcBef>
              <a:spcAft>
                <a:spcPts val="0"/>
              </a:spcAft>
              <a:buClr>
                <a:schemeClr val="dk1"/>
              </a:buClr>
              <a:buFont typeface="Arial"/>
              <a:buChar char="•"/>
              <a:defRPr/>
            </a:lvl5pPr>
            <a:lvl6pPr indent="-355297" marL="7543497" marR="0" rtl="0" algn="l">
              <a:lnSpc>
                <a:spcPct val="90000"/>
              </a:lnSpc>
              <a:spcBef>
                <a:spcPts val="1500"/>
              </a:spcBef>
              <a:buClr>
                <a:schemeClr val="dk1"/>
              </a:buClr>
              <a:buFont typeface="Arial"/>
              <a:buChar char="•"/>
              <a:defRPr/>
            </a:lvl6pPr>
            <a:lvl7pPr indent="-355242" marL="8915043" marR="0" rtl="0" algn="l">
              <a:lnSpc>
                <a:spcPct val="90000"/>
              </a:lnSpc>
              <a:spcBef>
                <a:spcPts val="1500"/>
              </a:spcBef>
              <a:buClr>
                <a:schemeClr val="dk1"/>
              </a:buClr>
              <a:buFont typeface="Arial"/>
              <a:buChar char="•"/>
              <a:defRPr/>
            </a:lvl7pPr>
            <a:lvl8pPr indent="-355189" marL="10286589" marR="0" rtl="0" algn="l">
              <a:lnSpc>
                <a:spcPct val="90000"/>
              </a:lnSpc>
              <a:spcBef>
                <a:spcPts val="1500"/>
              </a:spcBef>
              <a:buClr>
                <a:schemeClr val="dk1"/>
              </a:buClr>
              <a:buFont typeface="Arial"/>
              <a:buChar char="•"/>
              <a:defRPr/>
            </a:lvl8pPr>
            <a:lvl9pPr indent="-355134" marL="11658134" marR="0" rtl="0" algn="l">
              <a:lnSpc>
                <a:spcPct val="90000"/>
              </a:lnSpc>
              <a:spcBef>
                <a:spcPts val="1500"/>
              </a:spcBef>
              <a:buClr>
                <a:schemeClr val="dk1"/>
              </a:buClr>
              <a:buFont typeface="Arial"/>
              <a:buChar char="•"/>
              <a:defRPr/>
            </a:lvl9pPr>
          </a:lstStyle>
          <a:p/>
        </p:txBody>
      </p:sp>
      <p:sp>
        <p:nvSpPr>
          <p:cNvPr id="7" name="Shape 7"/>
          <p:cNvSpPr txBox="1"/>
          <p:nvPr>
            <p:ph idx="10" type="dt"/>
          </p:nvPr>
        </p:nvSpPr>
        <p:spPr>
          <a:xfrm>
            <a:off x="2514600" y="25425400"/>
            <a:ext cx="8229600" cy="1460500"/>
          </a:xfrm>
          <a:prstGeom prst="rect">
            <a:avLst/>
          </a:prstGeom>
          <a:noFill/>
          <a:ln>
            <a:noFill/>
          </a:ln>
        </p:spPr>
        <p:txBody>
          <a:bodyPr anchorCtr="0" anchor="ctr" bIns="91425" lIns="91425" rIns="91425" tIns="91425"/>
          <a:lstStyle>
            <a:lvl1pPr indent="0" marL="0" marR="0" rtl="0" algn="l">
              <a:spcBef>
                <a:spcPts val="0"/>
              </a:spcBef>
              <a:defRPr/>
            </a:lvl1pPr>
            <a:lvl2pPr indent="-12644" marL="1371545" marR="0" rtl="0" algn="l">
              <a:spcBef>
                <a:spcPts val="0"/>
              </a:spcBef>
              <a:defRPr/>
            </a:lvl2pPr>
            <a:lvl3pPr indent="-12589" marL="2743090" marR="0" rtl="0" algn="l">
              <a:spcBef>
                <a:spcPts val="0"/>
              </a:spcBef>
              <a:defRPr/>
            </a:lvl3pPr>
            <a:lvl4pPr indent="-12534" marL="4114635" marR="0" rtl="0" algn="l">
              <a:spcBef>
                <a:spcPts val="0"/>
              </a:spcBef>
              <a:defRPr/>
            </a:lvl4pPr>
            <a:lvl5pPr indent="-12481" marL="5486181" marR="0" rtl="0" algn="l">
              <a:spcBef>
                <a:spcPts val="0"/>
              </a:spcBef>
              <a:defRPr/>
            </a:lvl5pPr>
            <a:lvl6pPr indent="-12426" marL="6857726" marR="0" rtl="0" algn="l">
              <a:spcBef>
                <a:spcPts val="0"/>
              </a:spcBef>
              <a:defRPr/>
            </a:lvl6pPr>
            <a:lvl7pPr indent="-12371" marL="8229271" marR="0" rtl="0" algn="l">
              <a:spcBef>
                <a:spcPts val="0"/>
              </a:spcBef>
              <a:defRPr/>
            </a:lvl7pPr>
            <a:lvl8pPr indent="-12316" marL="9600816" marR="0" rtl="0" algn="l">
              <a:spcBef>
                <a:spcPts val="0"/>
              </a:spcBef>
              <a:defRPr/>
            </a:lvl8pPr>
            <a:lvl9pPr indent="-12261" marL="10972361" marR="0" rtl="0" algn="l">
              <a:spcBef>
                <a:spcPts val="0"/>
              </a:spcBef>
              <a:defRPr/>
            </a:lvl9pPr>
          </a:lstStyle>
          <a:p/>
        </p:txBody>
      </p:sp>
      <p:sp>
        <p:nvSpPr>
          <p:cNvPr id="8" name="Shape 8"/>
          <p:cNvSpPr txBox="1"/>
          <p:nvPr>
            <p:ph idx="11" type="ftr"/>
          </p:nvPr>
        </p:nvSpPr>
        <p:spPr>
          <a:xfrm>
            <a:off x="12115800" y="25425400"/>
            <a:ext cx="12344399" cy="1460500"/>
          </a:xfrm>
          <a:prstGeom prst="rect">
            <a:avLst/>
          </a:prstGeom>
          <a:noFill/>
          <a:ln>
            <a:noFill/>
          </a:ln>
        </p:spPr>
        <p:txBody>
          <a:bodyPr anchorCtr="0" anchor="ctr" bIns="91425" lIns="91425" rIns="91425" tIns="91425"/>
          <a:lstStyle>
            <a:lvl1pPr indent="0" marL="0" marR="0" rtl="0" algn="l">
              <a:spcBef>
                <a:spcPts val="0"/>
              </a:spcBef>
              <a:defRPr/>
            </a:lvl1pPr>
            <a:lvl2pPr indent="-12644" marL="1371545" marR="0" rtl="0" algn="l">
              <a:spcBef>
                <a:spcPts val="0"/>
              </a:spcBef>
              <a:defRPr/>
            </a:lvl2pPr>
            <a:lvl3pPr indent="-12589" marL="2743090" marR="0" rtl="0" algn="l">
              <a:spcBef>
                <a:spcPts val="0"/>
              </a:spcBef>
              <a:defRPr/>
            </a:lvl3pPr>
            <a:lvl4pPr indent="-12534" marL="4114635" marR="0" rtl="0" algn="l">
              <a:spcBef>
                <a:spcPts val="0"/>
              </a:spcBef>
              <a:defRPr/>
            </a:lvl4pPr>
            <a:lvl5pPr indent="-12481" marL="5486181" marR="0" rtl="0" algn="l">
              <a:spcBef>
                <a:spcPts val="0"/>
              </a:spcBef>
              <a:defRPr/>
            </a:lvl5pPr>
            <a:lvl6pPr indent="-12426" marL="6857726" marR="0" rtl="0" algn="l">
              <a:spcBef>
                <a:spcPts val="0"/>
              </a:spcBef>
              <a:defRPr/>
            </a:lvl6pPr>
            <a:lvl7pPr indent="-12371" marL="8229271" marR="0" rtl="0" algn="l">
              <a:spcBef>
                <a:spcPts val="0"/>
              </a:spcBef>
              <a:defRPr/>
            </a:lvl7pPr>
            <a:lvl8pPr indent="-12316" marL="9600816" marR="0" rtl="0" algn="l">
              <a:spcBef>
                <a:spcPts val="0"/>
              </a:spcBef>
              <a:defRPr/>
            </a:lvl8pPr>
            <a:lvl9pPr indent="-12261" marL="10972361" marR="0" rtl="0" algn="l">
              <a:spcBef>
                <a:spcPts val="0"/>
              </a:spcBef>
              <a:defRPr/>
            </a:lvl9pPr>
          </a:lstStyle>
          <a:p/>
        </p:txBody>
      </p:sp>
      <p:sp>
        <p:nvSpPr>
          <p:cNvPr id="9" name="Shape 9"/>
          <p:cNvSpPr txBox="1"/>
          <p:nvPr>
            <p:ph idx="12" type="sldNum"/>
          </p:nvPr>
        </p:nvSpPr>
        <p:spPr>
          <a:xfrm>
            <a:off x="25831800" y="25425400"/>
            <a:ext cx="8229600" cy="1460500"/>
          </a:xfrm>
          <a:prstGeom prst="rect">
            <a:avLst/>
          </a:prstGeom>
          <a:noFill/>
          <a:ln>
            <a:noFill/>
          </a:ln>
        </p:spPr>
        <p:txBody>
          <a:bodyPr anchorCtr="0" anchor="ctr" bIns="38075" lIns="76175" rIns="76175" tIns="38075">
            <a:noAutofit/>
          </a:bodyPr>
          <a:lstStyle>
            <a:lvl1pPr indent="0" marL="0" marR="0" rtl="0" algn="r">
              <a:lnSpc>
                <a:spcPct val="100000"/>
              </a:lnSpc>
              <a:spcBef>
                <a:spcPts val="0"/>
              </a:spcBef>
              <a:spcAft>
                <a:spcPts val="0"/>
              </a:spcAft>
              <a:buNone/>
              <a:defRPr b="0" baseline="0" i="0" sz="3600" u="none" cap="none" strike="noStrike">
                <a:solidFill>
                  <a:srgbClr val="898989"/>
                </a:solidFill>
                <a:latin typeface="Arial"/>
                <a:ea typeface="Arial"/>
                <a:cs typeface="Arial"/>
                <a:sym typeface="Arial"/>
              </a:defRPr>
            </a:lvl1pPr>
          </a:lstStyle>
          <a:p>
            <a:pPr indent="0" lvl="0" marL="0">
              <a:spcBef>
                <a:spcPts val="0"/>
              </a:spcBef>
              <a:buClr>
                <a:srgbClr val="898989"/>
              </a:buClr>
              <a:buSzPct val="25000"/>
              <a:buFont typeface="Arial"/>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01.png"/><Relationship Id="rId10" Type="http://schemas.openxmlformats.org/officeDocument/2006/relationships/image" Target="../media/image04.png"/><Relationship Id="rId13" Type="http://schemas.openxmlformats.org/officeDocument/2006/relationships/image" Target="../media/image07.png"/><Relationship Id="rId12" Type="http://schemas.openxmlformats.org/officeDocument/2006/relationships/image" Target="../media/image09.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3.png"/><Relationship Id="rId4" Type="http://schemas.openxmlformats.org/officeDocument/2006/relationships/image" Target="../media/image02.png"/><Relationship Id="rId9" Type="http://schemas.openxmlformats.org/officeDocument/2006/relationships/image" Target="../media/image06.png"/><Relationship Id="rId14" Type="http://schemas.openxmlformats.org/officeDocument/2006/relationships/hyperlink" Target="http://caffe.berkeleyvision.org/" TargetMode="External"/><Relationship Id="rId5" Type="http://schemas.openxmlformats.org/officeDocument/2006/relationships/image" Target="../media/image08.png"/><Relationship Id="rId6" Type="http://schemas.openxmlformats.org/officeDocument/2006/relationships/image" Target="../media/image10.png"/><Relationship Id="rId7" Type="http://schemas.openxmlformats.org/officeDocument/2006/relationships/image" Target="../media/image00.png"/><Relationship Id="rId8"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pic>
        <p:nvPicPr>
          <p:cNvPr id="80" name="Shape 80"/>
          <p:cNvPicPr preferRelativeResize="0"/>
          <p:nvPr/>
        </p:nvPicPr>
        <p:blipFill>
          <a:blip r:embed="rId3">
            <a:alphaModFix/>
          </a:blip>
          <a:stretch>
            <a:fillRect/>
          </a:stretch>
        </p:blipFill>
        <p:spPr>
          <a:xfrm>
            <a:off x="401625" y="16101075"/>
            <a:ext cx="2781300" cy="2038350"/>
          </a:xfrm>
          <a:prstGeom prst="rect">
            <a:avLst/>
          </a:prstGeom>
          <a:noFill/>
          <a:ln>
            <a:noFill/>
          </a:ln>
        </p:spPr>
      </p:pic>
      <p:pic>
        <p:nvPicPr>
          <p:cNvPr id="81" name="Shape 81"/>
          <p:cNvPicPr preferRelativeResize="0"/>
          <p:nvPr/>
        </p:nvPicPr>
        <p:blipFill>
          <a:blip r:embed="rId4">
            <a:alphaModFix/>
          </a:blip>
          <a:stretch>
            <a:fillRect/>
          </a:stretch>
        </p:blipFill>
        <p:spPr>
          <a:xfrm>
            <a:off x="2924700" y="16101087"/>
            <a:ext cx="2781300" cy="2038350"/>
          </a:xfrm>
          <a:prstGeom prst="rect">
            <a:avLst/>
          </a:prstGeom>
          <a:noFill/>
          <a:ln>
            <a:noFill/>
          </a:ln>
        </p:spPr>
      </p:pic>
      <p:pic>
        <p:nvPicPr>
          <p:cNvPr id="82" name="Shape 82"/>
          <p:cNvPicPr preferRelativeResize="0"/>
          <p:nvPr/>
        </p:nvPicPr>
        <p:blipFill>
          <a:blip r:embed="rId5">
            <a:alphaModFix/>
          </a:blip>
          <a:stretch>
            <a:fillRect/>
          </a:stretch>
        </p:blipFill>
        <p:spPr>
          <a:xfrm>
            <a:off x="5840112" y="16146589"/>
            <a:ext cx="2424649" cy="1947350"/>
          </a:xfrm>
          <a:prstGeom prst="rect">
            <a:avLst/>
          </a:prstGeom>
          <a:noFill/>
          <a:ln>
            <a:noFill/>
          </a:ln>
        </p:spPr>
      </p:pic>
      <p:sp>
        <p:nvSpPr>
          <p:cNvPr id="83" name="Shape 83"/>
          <p:cNvSpPr txBox="1"/>
          <p:nvPr/>
        </p:nvSpPr>
        <p:spPr>
          <a:xfrm>
            <a:off x="723275" y="12442189"/>
            <a:ext cx="9202800" cy="4887899"/>
          </a:xfrm>
          <a:prstGeom prst="rect">
            <a:avLst/>
          </a:prstGeom>
          <a:noFill/>
          <a:ln>
            <a:noFill/>
          </a:ln>
        </p:spPr>
        <p:txBody>
          <a:bodyPr anchorCtr="0" anchor="t" bIns="38925" lIns="77875" rIns="77875" tIns="38925">
            <a:noAutofit/>
          </a:bodyPr>
          <a:lstStyle/>
          <a:p>
            <a:pPr indent="0" lvl="0" marL="0" marR="0" rtl="0" algn="just">
              <a:lnSpc>
                <a:spcPct val="100000"/>
              </a:lnSpc>
              <a:spcBef>
                <a:spcPts val="0"/>
              </a:spcBef>
              <a:spcAft>
                <a:spcPts val="0"/>
              </a:spcAft>
              <a:buClr>
                <a:srgbClr val="000054"/>
              </a:buClr>
              <a:buSzPct val="25000"/>
              <a:buFont typeface="Calibri"/>
              <a:buNone/>
            </a:pPr>
            <a:r>
              <a:rPr b="1" lang="en-US" sz="4500">
                <a:solidFill>
                  <a:srgbClr val="000054"/>
                </a:solidFill>
                <a:latin typeface="Calibri"/>
                <a:ea typeface="Calibri"/>
                <a:cs typeface="Calibri"/>
                <a:sym typeface="Calibri"/>
              </a:rPr>
              <a:t>Data Preparation </a:t>
            </a:r>
          </a:p>
          <a:p>
            <a:pPr indent="-19050" lvl="0" rtl="0" algn="just">
              <a:spcBef>
                <a:spcPts val="0"/>
              </a:spcBef>
              <a:buClr>
                <a:schemeClr val="dk1"/>
              </a:buClr>
              <a:buSzPct val="100000"/>
              <a:buFont typeface="Arial"/>
              <a:buChar char="•"/>
            </a:pPr>
            <a:r>
              <a:rPr lang="en-US" sz="2600">
                <a:solidFill>
                  <a:schemeClr val="dk1"/>
                </a:solidFill>
                <a:latin typeface="Calibri"/>
                <a:ea typeface="Calibri"/>
                <a:cs typeface="Calibri"/>
                <a:sym typeface="Calibri"/>
              </a:rPr>
              <a:t>The data provided was composed of raw volumetric fMRI data and corresponding simulation images. </a:t>
            </a:r>
          </a:p>
          <a:p>
            <a:pPr indent="-19050" lvl="0" rtl="0" algn="just">
              <a:spcBef>
                <a:spcPts val="0"/>
              </a:spcBef>
              <a:buClr>
                <a:schemeClr val="dk1"/>
              </a:buClr>
              <a:buSzPct val="100000"/>
              <a:buFont typeface="Arial"/>
              <a:buChar char="•"/>
            </a:pPr>
            <a:r>
              <a:rPr lang="en-US" sz="2600">
                <a:solidFill>
                  <a:schemeClr val="dk1"/>
                </a:solidFill>
                <a:latin typeface="Calibri"/>
                <a:ea typeface="Calibri"/>
                <a:cs typeface="Calibri"/>
                <a:sym typeface="Calibri"/>
              </a:rPr>
              <a:t>For a given simulation image, the brain data was separated into different “region of interest” (ROI) for each respective image.</a:t>
            </a:r>
          </a:p>
          <a:p>
            <a:pPr indent="-19050" lvl="0" rtl="0" algn="just">
              <a:spcBef>
                <a:spcPts val="0"/>
              </a:spcBef>
              <a:buClr>
                <a:schemeClr val="dk1"/>
              </a:buClr>
              <a:buSzPct val="100000"/>
              <a:buFont typeface="Arial"/>
              <a:buChar char="•"/>
            </a:pPr>
            <a:r>
              <a:rPr b="1" i="1" lang="en-US" sz="2600">
                <a:solidFill>
                  <a:schemeClr val="dk1"/>
                </a:solidFill>
                <a:latin typeface="Calibri"/>
                <a:ea typeface="Calibri"/>
                <a:cs typeface="Calibri"/>
                <a:sym typeface="Calibri"/>
              </a:rPr>
              <a:t> </a:t>
            </a:r>
            <a:r>
              <a:rPr lang="en-US" sz="2600">
                <a:solidFill>
                  <a:schemeClr val="dk1"/>
                </a:solidFill>
                <a:latin typeface="Calibri"/>
                <a:ea typeface="Calibri"/>
                <a:cs typeface="Calibri"/>
                <a:sym typeface="Calibri"/>
              </a:rPr>
              <a:t>The ROIs served as our labels for running out neural network code. </a:t>
            </a:r>
          </a:p>
          <a:p>
            <a:pPr rtl="0" algn="just">
              <a:spcBef>
                <a:spcPts val="0"/>
              </a:spcBef>
              <a:buNone/>
            </a:pPr>
            <a:r>
              <a:rPr b="1" lang="en-US" sz="2600">
                <a:solidFill>
                  <a:schemeClr val="dk1"/>
                </a:solidFill>
                <a:latin typeface="Calibri"/>
                <a:ea typeface="Calibri"/>
                <a:cs typeface="Calibri"/>
                <a:sym typeface="Calibri"/>
              </a:rPr>
              <a:t>Example Stimuli Images:</a:t>
            </a:r>
          </a:p>
          <a:p>
            <a:pPr lvl="0" rtl="0" algn="just">
              <a:spcBef>
                <a:spcPts val="0"/>
              </a:spcBef>
              <a:buNone/>
            </a:pPr>
            <a:r>
              <a:t/>
            </a:r>
            <a:endParaRPr sz="2300">
              <a:solidFill>
                <a:schemeClr val="dk1"/>
              </a:solidFill>
              <a:latin typeface="Calibri"/>
              <a:ea typeface="Calibri"/>
              <a:cs typeface="Calibri"/>
              <a:sym typeface="Calibri"/>
            </a:endParaRPr>
          </a:p>
        </p:txBody>
      </p:sp>
      <p:sp>
        <p:nvSpPr>
          <p:cNvPr id="84" name="Shape 84"/>
          <p:cNvSpPr txBox="1"/>
          <p:nvPr/>
        </p:nvSpPr>
        <p:spPr>
          <a:xfrm>
            <a:off x="623825" y="17748775"/>
            <a:ext cx="9401699" cy="4887899"/>
          </a:xfrm>
          <a:prstGeom prst="rect">
            <a:avLst/>
          </a:prstGeom>
          <a:noFill/>
          <a:ln>
            <a:noFill/>
          </a:ln>
        </p:spPr>
        <p:txBody>
          <a:bodyPr anchorCtr="0" anchor="t" bIns="38925" lIns="77875" rIns="77875" tIns="38925">
            <a:noAutofit/>
          </a:bodyPr>
          <a:lstStyle/>
          <a:p>
            <a:pPr lvl="0" rtl="0" algn="just">
              <a:spcBef>
                <a:spcPts val="0"/>
              </a:spcBef>
              <a:buClr>
                <a:schemeClr val="dk1"/>
              </a:buClr>
              <a:buSzPct val="42307"/>
              <a:buFont typeface="Arial"/>
              <a:buNone/>
            </a:pPr>
            <a:r>
              <a:rPr b="1" lang="en-US" sz="2600">
                <a:solidFill>
                  <a:schemeClr val="dk1"/>
                </a:solidFill>
                <a:latin typeface="Calibri"/>
                <a:ea typeface="Calibri"/>
                <a:cs typeface="Calibri"/>
                <a:sym typeface="Calibri"/>
              </a:rPr>
              <a:t>Basis for ROI abstraction:</a:t>
            </a:r>
          </a:p>
          <a:p>
            <a:pPr indent="-19050" lvl="0" rtl="0" algn="just">
              <a:spcBef>
                <a:spcPts val="0"/>
              </a:spcBef>
              <a:buClr>
                <a:schemeClr val="dk1"/>
              </a:buClr>
              <a:buSzPct val="100000"/>
              <a:buFont typeface="Calibri"/>
              <a:buChar char="•"/>
            </a:pPr>
            <a:r>
              <a:rPr lang="en-US" sz="2600">
                <a:solidFill>
                  <a:schemeClr val="dk1"/>
                </a:solidFill>
                <a:latin typeface="Calibri"/>
                <a:ea typeface="Calibri"/>
                <a:cs typeface="Calibri"/>
                <a:sym typeface="Calibri"/>
              </a:rPr>
              <a:t>With the data provided specific voxel regions associated with vision in the brain were labelled which aided in our analysis/processing </a:t>
            </a:r>
          </a:p>
          <a:p>
            <a:pPr indent="-19050" lvl="0" rtl="0" algn="just">
              <a:spcBef>
                <a:spcPts val="0"/>
              </a:spcBef>
              <a:buClr>
                <a:schemeClr val="dk1"/>
              </a:buClr>
              <a:buSzPct val="100000"/>
              <a:buFont typeface="Calibri"/>
              <a:buChar char="•"/>
            </a:pPr>
            <a:r>
              <a:rPr lang="en-US" sz="2600">
                <a:solidFill>
                  <a:schemeClr val="dk1"/>
                </a:solidFill>
                <a:latin typeface="Calibri"/>
                <a:ea typeface="Calibri"/>
                <a:cs typeface="Calibri"/>
                <a:sym typeface="Calibri"/>
              </a:rPr>
              <a:t>We were able to compress the data through these regions and reduce out runtime significantly while developing our neural layers.</a:t>
            </a:r>
          </a:p>
          <a:p>
            <a:pPr indent="-19050" lvl="0" rtl="0" algn="just">
              <a:spcBef>
                <a:spcPts val="0"/>
              </a:spcBef>
              <a:buClr>
                <a:schemeClr val="dk1"/>
              </a:buClr>
              <a:buSzPct val="100000"/>
              <a:buFont typeface="Calibri"/>
              <a:buChar char="•"/>
            </a:pPr>
            <a:r>
              <a:rPr lang="en-US" sz="2600">
                <a:solidFill>
                  <a:schemeClr val="dk1"/>
                </a:solidFill>
                <a:latin typeface="Calibri"/>
                <a:ea typeface="Calibri"/>
                <a:cs typeface="Calibri"/>
                <a:sym typeface="Calibri"/>
              </a:rPr>
              <a:t>The results when having a label for every voxel still needs to be assessed. </a:t>
            </a:r>
          </a:p>
          <a:p>
            <a:pPr indent="-19050" lvl="0" rtl="0" algn="just">
              <a:spcBef>
                <a:spcPts val="0"/>
              </a:spcBef>
              <a:buClr>
                <a:schemeClr val="dk1"/>
              </a:buClr>
              <a:buSzPct val="100000"/>
              <a:buFont typeface="Calibri"/>
              <a:buChar char="•"/>
            </a:pPr>
            <a:r>
              <a:rPr lang="en-US" sz="2600">
                <a:solidFill>
                  <a:schemeClr val="dk1"/>
                </a:solidFill>
                <a:latin typeface="Calibri"/>
                <a:ea typeface="Calibri"/>
                <a:cs typeface="Calibri"/>
                <a:sym typeface="Calibri"/>
              </a:rPr>
              <a:t>When developing new neural networks the compressed ROI dataset was more agile and had a much faster runtime (&gt;10x)</a:t>
            </a:r>
          </a:p>
        </p:txBody>
      </p:sp>
      <p:sp>
        <p:nvSpPr>
          <p:cNvPr id="85" name="Shape 85"/>
          <p:cNvSpPr txBox="1"/>
          <p:nvPr/>
        </p:nvSpPr>
        <p:spPr>
          <a:xfrm>
            <a:off x="24068100" y="5822950"/>
            <a:ext cx="10969500" cy="18971999"/>
          </a:xfrm>
          <a:prstGeom prst="rect">
            <a:avLst/>
          </a:prstGeom>
          <a:noFill/>
          <a:ln>
            <a:noFill/>
          </a:ln>
        </p:spPr>
        <p:txBody>
          <a:bodyPr anchorCtr="0" anchor="t" bIns="38925" lIns="77875" rIns="77875" tIns="38925">
            <a:noAutofit/>
          </a:bodyPr>
          <a:lstStyle/>
          <a:p>
            <a:pPr indent="0" lvl="0" marL="0" marR="0" rtl="0" algn="l">
              <a:lnSpc>
                <a:spcPct val="100000"/>
              </a:lnSpc>
              <a:spcBef>
                <a:spcPts val="0"/>
              </a:spcBef>
              <a:spcAft>
                <a:spcPts val="0"/>
              </a:spcAft>
              <a:buClr>
                <a:srgbClr val="000054"/>
              </a:buClr>
              <a:buSzPct val="25000"/>
              <a:buFont typeface="Calibri"/>
              <a:buNone/>
            </a:pPr>
            <a:r>
              <a:rPr b="1" lang="en-US" sz="4500">
                <a:solidFill>
                  <a:srgbClr val="000054"/>
                </a:solidFill>
                <a:latin typeface="Calibri"/>
                <a:ea typeface="Calibri"/>
                <a:cs typeface="Calibri"/>
                <a:sym typeface="Calibri"/>
              </a:rPr>
              <a:t>Results</a:t>
            </a:r>
          </a:p>
          <a:p>
            <a:pPr indent="0" lvl="0" marL="0" marR="0" rtl="0" algn="l">
              <a:lnSpc>
                <a:spcPct val="100000"/>
              </a:lnSpc>
              <a:spcBef>
                <a:spcPts val="0"/>
              </a:spcBef>
              <a:spcAft>
                <a:spcPts val="0"/>
              </a:spcAft>
              <a:buClr>
                <a:schemeClr val="dk1"/>
              </a:buClr>
              <a:buSzPct val="115384"/>
              <a:buFont typeface="Arial"/>
              <a:buNone/>
            </a:pPr>
            <a:r>
              <a:rPr lang="en-US" sz="2600">
                <a:solidFill>
                  <a:schemeClr val="dk1"/>
                </a:solidFill>
                <a:latin typeface="Calibri"/>
                <a:ea typeface="Calibri"/>
                <a:cs typeface="Calibri"/>
                <a:sym typeface="Calibri"/>
              </a:rPr>
              <a:t>As a baseline we ran a basic logistic regression composed of an inner product and a softmax loss function, this ran as expected.  From here different configurations and fine tuning were exercised.   After two computational layers were introduced(i.e. convolution, inner product), results became dramatically better.  The LeNet MNIST convolution net (from class) performed well and very similar to most other 2-Layer NN that utilized convolution and pooling. The imageNet, as its name indicates, is designed for processing pixels and abstracting features/correlations from images. The complexity of this net made it very difficult to analyse which layers were responsible for the results.  Small augmentations to imageNet were tried but none of them were able to outperform the example net provided by caffe</a:t>
            </a:r>
          </a:p>
          <a:p>
            <a:pPr indent="190500" lvl="0" marL="0" marR="0" rtl="0" algn="l">
              <a:lnSpc>
                <a:spcPct val="100000"/>
              </a:lnSpc>
              <a:spcBef>
                <a:spcPts val="0"/>
              </a:spcBef>
              <a:spcAft>
                <a:spcPts val="0"/>
              </a:spcAft>
              <a:buClr>
                <a:schemeClr val="dk1"/>
              </a:buClr>
              <a:buFont typeface="Arial"/>
              <a:buNone/>
            </a:pPr>
            <a:r>
              <a:t/>
            </a:r>
            <a:endParaRPr b="1" baseline="0" i="0" sz="3000" u="none" cap="none" strike="noStrike">
              <a:solidFill>
                <a:schemeClr val="dk1"/>
              </a:solidFill>
              <a:latin typeface="Calibri"/>
              <a:ea typeface="Calibri"/>
              <a:cs typeface="Calibri"/>
              <a:sym typeface="Calibri"/>
            </a:endParaRPr>
          </a:p>
          <a:p>
            <a:pPr indent="190500" lvl="0" marL="0" marR="0" rtl="0" algn="l">
              <a:lnSpc>
                <a:spcPct val="100000"/>
              </a:lnSpc>
              <a:spcBef>
                <a:spcPts val="0"/>
              </a:spcBef>
              <a:spcAft>
                <a:spcPts val="0"/>
              </a:spcAft>
              <a:buClr>
                <a:schemeClr val="dk1"/>
              </a:buClr>
              <a:buFont typeface="Arial"/>
              <a:buNone/>
            </a:pPr>
            <a:r>
              <a:t/>
            </a:r>
            <a:endParaRPr b="1" baseline="0" i="0" sz="3000" u="none" cap="none" strike="noStrike">
              <a:solidFill>
                <a:schemeClr val="dk1"/>
              </a:solidFill>
              <a:latin typeface="Calibri"/>
              <a:ea typeface="Calibri"/>
              <a:cs typeface="Calibri"/>
              <a:sym typeface="Calibri"/>
            </a:endParaRPr>
          </a:p>
          <a:p>
            <a:pPr indent="190500" lvl="0" marL="0" marR="0" rtl="0" algn="l">
              <a:lnSpc>
                <a:spcPct val="100000"/>
              </a:lnSpc>
              <a:spcBef>
                <a:spcPts val="0"/>
              </a:spcBef>
              <a:spcAft>
                <a:spcPts val="0"/>
              </a:spcAft>
              <a:buClr>
                <a:schemeClr val="dk1"/>
              </a:buClr>
              <a:buFont typeface="Arial"/>
              <a:buNone/>
            </a:pPr>
            <a:r>
              <a:t/>
            </a:r>
            <a:endParaRPr b="1" baseline="0" i="0" sz="3000" u="none" cap="none" strike="noStrike">
              <a:solidFill>
                <a:schemeClr val="dk1"/>
              </a:solidFill>
              <a:latin typeface="Calibri"/>
              <a:ea typeface="Calibri"/>
              <a:cs typeface="Calibri"/>
              <a:sym typeface="Calibri"/>
            </a:endParaRPr>
          </a:p>
          <a:p>
            <a:pPr indent="190500" lvl="0" marL="0" marR="0" rtl="0" algn="l">
              <a:lnSpc>
                <a:spcPct val="100000"/>
              </a:lnSpc>
              <a:spcBef>
                <a:spcPts val="0"/>
              </a:spcBef>
              <a:spcAft>
                <a:spcPts val="0"/>
              </a:spcAft>
              <a:buClr>
                <a:schemeClr val="dk1"/>
              </a:buClr>
              <a:buFont typeface="Arial"/>
              <a:buNone/>
            </a:pPr>
            <a:r>
              <a:t/>
            </a:r>
            <a:endParaRPr b="1" baseline="0" i="0" sz="3000" u="none" cap="none" strike="noStrike">
              <a:solidFill>
                <a:schemeClr val="dk1"/>
              </a:solidFill>
              <a:latin typeface="Calibri"/>
              <a:ea typeface="Calibri"/>
              <a:cs typeface="Calibri"/>
              <a:sym typeface="Calibri"/>
            </a:endParaRPr>
          </a:p>
          <a:p>
            <a:pPr indent="190500" lvl="0" marL="0" marR="0" rtl="0" algn="l">
              <a:lnSpc>
                <a:spcPct val="100000"/>
              </a:lnSpc>
              <a:spcBef>
                <a:spcPts val="0"/>
              </a:spcBef>
              <a:spcAft>
                <a:spcPts val="0"/>
              </a:spcAft>
              <a:buClr>
                <a:schemeClr val="dk1"/>
              </a:buClr>
              <a:buFont typeface="Arial"/>
              <a:buNone/>
            </a:pPr>
            <a:r>
              <a:t/>
            </a:r>
            <a:endParaRPr b="1" baseline="0" i="0" sz="3000" u="none" cap="none" strike="noStrike">
              <a:solidFill>
                <a:schemeClr val="dk1"/>
              </a:solidFill>
              <a:latin typeface="Calibri"/>
              <a:ea typeface="Calibri"/>
              <a:cs typeface="Calibri"/>
              <a:sym typeface="Calibri"/>
            </a:endParaRPr>
          </a:p>
          <a:p>
            <a:pPr indent="190500" lvl="0" marL="0" marR="0" rtl="0" algn="l">
              <a:lnSpc>
                <a:spcPct val="100000"/>
              </a:lnSpc>
              <a:spcBef>
                <a:spcPts val="0"/>
              </a:spcBef>
              <a:spcAft>
                <a:spcPts val="0"/>
              </a:spcAft>
              <a:buClr>
                <a:schemeClr val="dk1"/>
              </a:buClr>
              <a:buFont typeface="Arial"/>
              <a:buNone/>
            </a:pPr>
            <a:r>
              <a:t/>
            </a:r>
            <a:endParaRPr b="1" baseline="0" i="0" sz="3000" u="none" cap="none" strike="noStrike">
              <a:solidFill>
                <a:schemeClr val="dk1"/>
              </a:solidFill>
              <a:latin typeface="Calibri"/>
              <a:ea typeface="Calibri"/>
              <a:cs typeface="Calibri"/>
              <a:sym typeface="Calibri"/>
            </a:endParaRPr>
          </a:p>
          <a:p>
            <a:pPr indent="190500" lvl="0" marL="0" marR="0" rtl="0" algn="l">
              <a:lnSpc>
                <a:spcPct val="100000"/>
              </a:lnSpc>
              <a:spcBef>
                <a:spcPts val="0"/>
              </a:spcBef>
              <a:spcAft>
                <a:spcPts val="0"/>
              </a:spcAft>
              <a:buClr>
                <a:schemeClr val="dk1"/>
              </a:buClr>
              <a:buFont typeface="Arial"/>
              <a:buNone/>
            </a:pPr>
            <a:r>
              <a:t/>
            </a:r>
            <a:endParaRPr b="1" baseline="0" i="0" sz="3000" u="none" cap="none" strike="noStrike">
              <a:solidFill>
                <a:schemeClr val="dk1"/>
              </a:solidFill>
              <a:latin typeface="Calibri"/>
              <a:ea typeface="Calibri"/>
              <a:cs typeface="Calibri"/>
              <a:sym typeface="Calibri"/>
            </a:endParaRPr>
          </a:p>
          <a:p>
            <a:pPr indent="190500" lvl="0" marL="0" marR="0" rtl="0" algn="l">
              <a:lnSpc>
                <a:spcPct val="100000"/>
              </a:lnSpc>
              <a:spcBef>
                <a:spcPts val="0"/>
              </a:spcBef>
              <a:spcAft>
                <a:spcPts val="0"/>
              </a:spcAft>
              <a:buClr>
                <a:schemeClr val="dk1"/>
              </a:buClr>
              <a:buFont typeface="Arial"/>
              <a:buNone/>
            </a:pPr>
            <a:r>
              <a:t/>
            </a:r>
            <a:endParaRPr b="1" baseline="0" i="0" sz="3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Arial"/>
              <a:buNone/>
            </a:pPr>
            <a:r>
              <a:t/>
            </a:r>
            <a:endParaRPr b="1" baseline="0" i="0" sz="2300" u="none" cap="none" strike="noStrike">
              <a:solidFill>
                <a:schemeClr val="dk1"/>
              </a:solidFill>
              <a:latin typeface="Calibri"/>
              <a:ea typeface="Calibri"/>
              <a:cs typeface="Calibri"/>
              <a:sym typeface="Calibri"/>
            </a:endParaRPr>
          </a:p>
          <a:p>
            <a:pPr indent="146050" lvl="0" marL="0" marR="0" rtl="0" algn="l">
              <a:lnSpc>
                <a:spcPct val="100000"/>
              </a:lnSpc>
              <a:spcBef>
                <a:spcPts val="0"/>
              </a:spcBef>
              <a:spcAft>
                <a:spcPts val="0"/>
              </a:spcAft>
              <a:buClr>
                <a:schemeClr val="dk1"/>
              </a:buClr>
              <a:buFont typeface="Arial"/>
              <a:buNone/>
            </a:pPr>
            <a:r>
              <a:t/>
            </a:r>
            <a:endParaRPr b="1" baseline="0" i="0" sz="2300" u="none" cap="none" strike="noStrike">
              <a:solidFill>
                <a:schemeClr val="dk1"/>
              </a:solidFill>
              <a:latin typeface="Calibri"/>
              <a:ea typeface="Calibri"/>
              <a:cs typeface="Calibri"/>
              <a:sym typeface="Calibri"/>
            </a:endParaRPr>
          </a:p>
          <a:p>
            <a:pPr indent="146050" lvl="0" marL="0" marR="0" rtl="0" algn="l">
              <a:lnSpc>
                <a:spcPct val="100000"/>
              </a:lnSpc>
              <a:spcBef>
                <a:spcPts val="0"/>
              </a:spcBef>
              <a:spcAft>
                <a:spcPts val="0"/>
              </a:spcAft>
              <a:buClr>
                <a:schemeClr val="dk1"/>
              </a:buClr>
              <a:buFont typeface="Arial"/>
              <a:buNone/>
            </a:pPr>
            <a:r>
              <a:t/>
            </a:r>
            <a:endParaRPr b="1" baseline="0" i="0" sz="2300" u="none" cap="none" strike="noStrike">
              <a:solidFill>
                <a:schemeClr val="dk1"/>
              </a:solidFill>
              <a:latin typeface="Calibri"/>
              <a:ea typeface="Calibri"/>
              <a:cs typeface="Calibri"/>
              <a:sym typeface="Calibri"/>
            </a:endParaRPr>
          </a:p>
          <a:p>
            <a:pPr indent="146050" lvl="0" marL="0" marR="0" rtl="0" algn="l">
              <a:lnSpc>
                <a:spcPct val="100000"/>
              </a:lnSpc>
              <a:spcBef>
                <a:spcPts val="0"/>
              </a:spcBef>
              <a:spcAft>
                <a:spcPts val="0"/>
              </a:spcAft>
              <a:buClr>
                <a:schemeClr val="dk1"/>
              </a:buClr>
              <a:buFont typeface="Arial"/>
              <a:buNone/>
            </a:pPr>
            <a:r>
              <a:t/>
            </a:r>
            <a:endParaRPr b="1" baseline="0" i="0" sz="2300" u="none" cap="none" strike="noStrike">
              <a:solidFill>
                <a:schemeClr val="dk1"/>
              </a:solidFill>
              <a:latin typeface="Calibri"/>
              <a:ea typeface="Calibri"/>
              <a:cs typeface="Calibri"/>
              <a:sym typeface="Calibri"/>
            </a:endParaRPr>
          </a:p>
          <a:p>
            <a:pPr indent="146050" lvl="0" marL="0" marR="0" rtl="0" algn="l">
              <a:lnSpc>
                <a:spcPct val="100000"/>
              </a:lnSpc>
              <a:spcBef>
                <a:spcPts val="0"/>
              </a:spcBef>
              <a:spcAft>
                <a:spcPts val="0"/>
              </a:spcAft>
              <a:buClr>
                <a:schemeClr val="dk1"/>
              </a:buClr>
              <a:buFont typeface="Arial"/>
              <a:buNone/>
            </a:pPr>
            <a:r>
              <a:t/>
            </a:r>
            <a:endParaRPr b="1" baseline="0" i="0" sz="2300" u="none" cap="none" strike="noStrike">
              <a:solidFill>
                <a:schemeClr val="dk1"/>
              </a:solidFill>
              <a:latin typeface="Calibri"/>
              <a:ea typeface="Calibri"/>
              <a:cs typeface="Calibri"/>
              <a:sym typeface="Calibri"/>
            </a:endParaRPr>
          </a:p>
          <a:p>
            <a:pPr indent="146050" lvl="0" marL="0" marR="0" rtl="0" algn="l">
              <a:lnSpc>
                <a:spcPct val="100000"/>
              </a:lnSpc>
              <a:spcBef>
                <a:spcPts val="0"/>
              </a:spcBef>
              <a:spcAft>
                <a:spcPts val="0"/>
              </a:spcAft>
              <a:buClr>
                <a:schemeClr val="dk1"/>
              </a:buClr>
              <a:buFont typeface="Arial"/>
              <a:buNone/>
            </a:pPr>
            <a:r>
              <a:t/>
            </a:r>
            <a:endParaRPr b="1" baseline="0" i="0" sz="2300" u="none" cap="none" strike="noStrike">
              <a:solidFill>
                <a:schemeClr val="dk1"/>
              </a:solidFill>
              <a:latin typeface="Calibri"/>
              <a:ea typeface="Calibri"/>
              <a:cs typeface="Calibri"/>
              <a:sym typeface="Calibri"/>
            </a:endParaRPr>
          </a:p>
          <a:p>
            <a:pPr indent="146050" lvl="0" marL="0" marR="0" rtl="0" algn="l">
              <a:lnSpc>
                <a:spcPct val="100000"/>
              </a:lnSpc>
              <a:spcBef>
                <a:spcPts val="0"/>
              </a:spcBef>
              <a:spcAft>
                <a:spcPts val="0"/>
              </a:spcAft>
              <a:buClr>
                <a:schemeClr val="dk1"/>
              </a:buClr>
              <a:buFont typeface="Arial"/>
              <a:buNone/>
            </a:pPr>
            <a:r>
              <a:t/>
            </a:r>
            <a:endParaRPr b="1" baseline="0" i="0" sz="2300" u="none" cap="none" strike="noStrike">
              <a:solidFill>
                <a:schemeClr val="dk1"/>
              </a:solidFill>
              <a:latin typeface="Calibri"/>
              <a:ea typeface="Calibri"/>
              <a:cs typeface="Calibri"/>
              <a:sym typeface="Calibri"/>
            </a:endParaRPr>
          </a:p>
          <a:p>
            <a:pPr indent="146050" lvl="0" marL="0" marR="0" rtl="0" algn="l">
              <a:lnSpc>
                <a:spcPct val="100000"/>
              </a:lnSpc>
              <a:spcBef>
                <a:spcPts val="0"/>
              </a:spcBef>
              <a:spcAft>
                <a:spcPts val="0"/>
              </a:spcAft>
              <a:buClr>
                <a:schemeClr val="dk1"/>
              </a:buClr>
              <a:buFont typeface="Arial"/>
              <a:buNone/>
            </a:pPr>
            <a:r>
              <a:t/>
            </a:r>
            <a:endParaRPr b="1" baseline="0" i="0" sz="2300" u="none" cap="none" strike="noStrike">
              <a:solidFill>
                <a:schemeClr val="dk1"/>
              </a:solidFill>
              <a:latin typeface="Calibri"/>
              <a:ea typeface="Calibri"/>
              <a:cs typeface="Calibri"/>
              <a:sym typeface="Calibri"/>
            </a:endParaRPr>
          </a:p>
          <a:p>
            <a:pPr indent="146050" lvl="0" marL="0" marR="0" rtl="0" algn="l">
              <a:lnSpc>
                <a:spcPct val="100000"/>
              </a:lnSpc>
              <a:spcBef>
                <a:spcPts val="0"/>
              </a:spcBef>
              <a:spcAft>
                <a:spcPts val="0"/>
              </a:spcAft>
              <a:buClr>
                <a:schemeClr val="dk1"/>
              </a:buClr>
              <a:buFont typeface="Arial"/>
              <a:buNone/>
            </a:pPr>
            <a:r>
              <a:t/>
            </a:r>
            <a:endParaRPr b="1" baseline="0" i="0" sz="2300" u="none" cap="none" strike="noStrike">
              <a:solidFill>
                <a:schemeClr val="dk1"/>
              </a:solidFill>
              <a:latin typeface="Calibri"/>
              <a:ea typeface="Calibri"/>
              <a:cs typeface="Calibri"/>
              <a:sym typeface="Calibri"/>
            </a:endParaRPr>
          </a:p>
          <a:p>
            <a:pPr indent="146050" lvl="0" marL="0" marR="0" rtl="0" algn="l">
              <a:lnSpc>
                <a:spcPct val="100000"/>
              </a:lnSpc>
              <a:spcBef>
                <a:spcPts val="0"/>
              </a:spcBef>
              <a:spcAft>
                <a:spcPts val="0"/>
              </a:spcAft>
              <a:buClr>
                <a:schemeClr val="dk1"/>
              </a:buClr>
              <a:buFont typeface="Arial"/>
              <a:buNone/>
            </a:pPr>
            <a:r>
              <a:t/>
            </a:r>
            <a:endParaRPr b="1" baseline="0" i="0" sz="2300" u="none" cap="none" strike="noStrike">
              <a:solidFill>
                <a:schemeClr val="dk1"/>
              </a:solidFill>
              <a:latin typeface="Calibri"/>
              <a:ea typeface="Calibri"/>
              <a:cs typeface="Calibri"/>
              <a:sym typeface="Calibri"/>
            </a:endParaRPr>
          </a:p>
          <a:p>
            <a:pPr indent="146050" lvl="0" marL="0" marR="0" rtl="0" algn="l">
              <a:lnSpc>
                <a:spcPct val="100000"/>
              </a:lnSpc>
              <a:spcBef>
                <a:spcPts val="0"/>
              </a:spcBef>
              <a:spcAft>
                <a:spcPts val="0"/>
              </a:spcAft>
              <a:buClr>
                <a:schemeClr val="dk1"/>
              </a:buClr>
              <a:buFont typeface="Arial"/>
              <a:buNone/>
            </a:pPr>
            <a:r>
              <a:t/>
            </a:r>
            <a:endParaRPr b="1" baseline="0" i="0" sz="2300" u="none" cap="none" strike="noStrike">
              <a:solidFill>
                <a:schemeClr val="dk1"/>
              </a:solidFill>
              <a:latin typeface="Calibri"/>
              <a:ea typeface="Calibri"/>
              <a:cs typeface="Calibri"/>
              <a:sym typeface="Calibri"/>
            </a:endParaRPr>
          </a:p>
          <a:p>
            <a:pPr indent="146050" lvl="0" marL="0" marR="0" rtl="0" algn="l">
              <a:lnSpc>
                <a:spcPct val="100000"/>
              </a:lnSpc>
              <a:spcBef>
                <a:spcPts val="0"/>
              </a:spcBef>
              <a:spcAft>
                <a:spcPts val="0"/>
              </a:spcAft>
              <a:buClr>
                <a:schemeClr val="dk1"/>
              </a:buClr>
              <a:buFont typeface="Arial"/>
              <a:buNone/>
            </a:pPr>
            <a:r>
              <a:t/>
            </a:r>
            <a:endParaRPr b="1" baseline="0" i="0" sz="2300" u="none" cap="none" strike="noStrike">
              <a:solidFill>
                <a:schemeClr val="dk1"/>
              </a:solidFill>
              <a:latin typeface="Calibri"/>
              <a:ea typeface="Calibri"/>
              <a:cs typeface="Calibri"/>
              <a:sym typeface="Calibri"/>
            </a:endParaRPr>
          </a:p>
          <a:p>
            <a:pPr indent="146050" lvl="0" marL="0" marR="0" rtl="0" algn="l">
              <a:lnSpc>
                <a:spcPct val="100000"/>
              </a:lnSpc>
              <a:spcBef>
                <a:spcPts val="0"/>
              </a:spcBef>
              <a:spcAft>
                <a:spcPts val="0"/>
              </a:spcAft>
              <a:buClr>
                <a:schemeClr val="dk1"/>
              </a:buClr>
              <a:buFont typeface="Arial"/>
              <a:buNone/>
            </a:pPr>
            <a:r>
              <a:t/>
            </a:r>
            <a:endParaRPr b="1" baseline="0" i="0" sz="2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Arial"/>
              <a:buNone/>
            </a:pPr>
            <a:r>
              <a:t/>
            </a:r>
            <a:endParaRPr b="0" baseline="0" i="0" sz="2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Arial"/>
              <a:buNone/>
            </a:pPr>
            <a:r>
              <a:t/>
            </a:r>
            <a:endParaRPr b="1" baseline="0" i="0" sz="2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Arial"/>
              <a:buNone/>
            </a:pPr>
            <a:r>
              <a:t/>
            </a:r>
            <a:endParaRPr b="1" baseline="0" i="0" sz="2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Arial"/>
              <a:buNone/>
            </a:pPr>
            <a:r>
              <a:t/>
            </a:r>
            <a:endParaRPr b="1" baseline="0" i="0" sz="2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Font typeface="Arial"/>
              <a:buNone/>
            </a:pPr>
            <a:r>
              <a:t/>
            </a:r>
            <a:endParaRPr b="1" baseline="0" i="0" sz="3000" u="none" cap="none" strike="noStrike">
              <a:solidFill>
                <a:schemeClr val="dk1"/>
              </a:solidFill>
              <a:latin typeface="Calibri"/>
              <a:ea typeface="Calibri"/>
              <a:cs typeface="Calibri"/>
              <a:sym typeface="Calibri"/>
            </a:endParaRPr>
          </a:p>
          <a:p>
            <a:pPr indent="146050" lvl="0" marL="0" marR="0" rtl="0" algn="l">
              <a:lnSpc>
                <a:spcPct val="100000"/>
              </a:lnSpc>
              <a:spcBef>
                <a:spcPts val="0"/>
              </a:spcBef>
              <a:spcAft>
                <a:spcPts val="0"/>
              </a:spcAft>
              <a:buClr>
                <a:schemeClr val="dk1"/>
              </a:buClr>
              <a:buFont typeface="Arial"/>
              <a:buNone/>
            </a:pPr>
            <a:r>
              <a:t/>
            </a:r>
            <a:endParaRPr b="0" baseline="0" i="0" sz="2300" u="none" cap="none" strike="noStrike">
              <a:solidFill>
                <a:schemeClr val="dk1"/>
              </a:solidFill>
              <a:latin typeface="Calibri"/>
              <a:ea typeface="Calibri"/>
              <a:cs typeface="Calibri"/>
              <a:sym typeface="Calibri"/>
            </a:endParaRPr>
          </a:p>
          <a:p>
            <a:pPr indent="146050" lvl="0" marL="0" marR="0" rtl="0" algn="l">
              <a:lnSpc>
                <a:spcPct val="100000"/>
              </a:lnSpc>
              <a:spcBef>
                <a:spcPts val="0"/>
              </a:spcBef>
              <a:spcAft>
                <a:spcPts val="0"/>
              </a:spcAft>
              <a:buClr>
                <a:schemeClr val="dk1"/>
              </a:buClr>
              <a:buFont typeface="Arial"/>
              <a:buNone/>
            </a:pPr>
            <a:r>
              <a:t/>
            </a:r>
            <a:endParaRPr b="0" baseline="0" i="0" sz="2300" u="none" cap="none" strike="noStrike">
              <a:solidFill>
                <a:schemeClr val="dk1"/>
              </a:solidFill>
              <a:latin typeface="Calibri"/>
              <a:ea typeface="Calibri"/>
              <a:cs typeface="Calibri"/>
              <a:sym typeface="Calibri"/>
            </a:endParaRPr>
          </a:p>
          <a:p>
            <a:pPr indent="146050" lvl="0" marL="0" marR="0" rtl="0" algn="l">
              <a:lnSpc>
                <a:spcPct val="100000"/>
              </a:lnSpc>
              <a:spcBef>
                <a:spcPts val="0"/>
              </a:spcBef>
              <a:spcAft>
                <a:spcPts val="0"/>
              </a:spcAft>
              <a:buClr>
                <a:schemeClr val="dk1"/>
              </a:buClr>
              <a:buFont typeface="Arial"/>
              <a:buNone/>
            </a:pPr>
            <a:r>
              <a:t/>
            </a:r>
            <a:endParaRPr b="0" baseline="0" i="0" sz="2300" u="none" cap="none" strike="noStrike">
              <a:solidFill>
                <a:schemeClr val="dk1"/>
              </a:solidFill>
              <a:latin typeface="Calibri"/>
              <a:ea typeface="Calibri"/>
              <a:cs typeface="Calibri"/>
              <a:sym typeface="Calibri"/>
            </a:endParaRPr>
          </a:p>
          <a:p>
            <a:pPr indent="146050" lvl="0" marL="0" marR="0" rtl="0" algn="l">
              <a:lnSpc>
                <a:spcPct val="100000"/>
              </a:lnSpc>
              <a:spcBef>
                <a:spcPts val="0"/>
              </a:spcBef>
              <a:spcAft>
                <a:spcPts val="0"/>
              </a:spcAft>
              <a:buClr>
                <a:schemeClr val="dk1"/>
              </a:buClr>
              <a:buFont typeface="Arial"/>
              <a:buNone/>
            </a:pPr>
            <a:r>
              <a:t/>
            </a:r>
            <a:endParaRPr b="0" baseline="0" i="0" sz="2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baseline="0" i="0" sz="2300" u="none" cap="none" strike="noStrike">
              <a:solidFill>
                <a:schemeClr val="dk1"/>
              </a:solidFill>
              <a:latin typeface="Calibri"/>
              <a:ea typeface="Calibri"/>
              <a:cs typeface="Calibri"/>
              <a:sym typeface="Calibri"/>
            </a:endParaRPr>
          </a:p>
        </p:txBody>
      </p:sp>
      <p:sp>
        <p:nvSpPr>
          <p:cNvPr id="86" name="Shape 86"/>
          <p:cNvSpPr txBox="1"/>
          <p:nvPr/>
        </p:nvSpPr>
        <p:spPr>
          <a:xfrm>
            <a:off x="476250" y="2568575"/>
            <a:ext cx="10699750" cy="2574924"/>
          </a:xfrm>
          <a:prstGeom prst="rect">
            <a:avLst/>
          </a:prstGeom>
          <a:noFill/>
          <a:ln>
            <a:noFill/>
          </a:ln>
        </p:spPr>
        <p:txBody>
          <a:bodyPr anchorCtr="0" anchor="t" bIns="158000" lIns="316000" rIns="316000" tIns="158000">
            <a:noAutofit/>
          </a:bodyPr>
          <a:lstStyle/>
          <a:p>
            <a:pPr indent="0" lvl="0" marL="0" marR="0" rtl="0" algn="l">
              <a:lnSpc>
                <a:spcPct val="100000"/>
              </a:lnSpc>
              <a:spcBef>
                <a:spcPts val="0"/>
              </a:spcBef>
              <a:spcAft>
                <a:spcPts val="0"/>
              </a:spcAft>
              <a:buClr>
                <a:schemeClr val="dk1"/>
              </a:buClr>
              <a:buSzPct val="25000"/>
              <a:buFont typeface="Calibri"/>
              <a:buNone/>
            </a:pPr>
            <a:r>
              <a:rPr b="0" baseline="0" i="0" lang="en-US" sz="3900" u="none" cap="none" strike="noStrike">
                <a:solidFill>
                  <a:schemeClr val="dk1"/>
                </a:solidFill>
                <a:latin typeface="Calibri"/>
                <a:ea typeface="Calibri"/>
                <a:cs typeface="Calibri"/>
                <a:sym typeface="Calibri"/>
              </a:rPr>
              <a:t>Zachary Hargreaves, Yew Hung Leong, Ali Kayes</a:t>
            </a:r>
          </a:p>
          <a:p>
            <a:pPr indent="0" lvl="0" marL="0" marR="0" rtl="0" algn="l">
              <a:lnSpc>
                <a:spcPct val="100000"/>
              </a:lnSpc>
              <a:spcBef>
                <a:spcPts val="0"/>
              </a:spcBef>
              <a:spcAft>
                <a:spcPts val="0"/>
              </a:spcAft>
              <a:buClr>
                <a:schemeClr val="dk1"/>
              </a:buClr>
              <a:buSzPct val="25000"/>
              <a:buFont typeface="Calibri"/>
              <a:buNone/>
            </a:pPr>
            <a:r>
              <a:rPr b="0" baseline="0" i="0" lang="en-US" sz="3900" u="none" cap="none" strike="noStrike">
                <a:solidFill>
                  <a:schemeClr val="dk1"/>
                </a:solidFill>
                <a:latin typeface="Calibri"/>
                <a:ea typeface="Calibri"/>
                <a:cs typeface="Calibri"/>
                <a:sym typeface="Calibri"/>
              </a:rPr>
              <a:t>Computer Science Division</a:t>
            </a:r>
          </a:p>
          <a:p>
            <a:pPr indent="0" lvl="0" marL="0" marR="0" rtl="0" algn="l">
              <a:lnSpc>
                <a:spcPct val="100000"/>
              </a:lnSpc>
              <a:spcBef>
                <a:spcPts val="0"/>
              </a:spcBef>
              <a:spcAft>
                <a:spcPts val="0"/>
              </a:spcAft>
              <a:buClr>
                <a:schemeClr val="dk1"/>
              </a:buClr>
              <a:buSzPct val="25000"/>
              <a:buFont typeface="Calibri"/>
              <a:buNone/>
            </a:pPr>
            <a:r>
              <a:rPr b="0" baseline="0" i="0" lang="en-US" sz="3900" u="none" cap="none" strike="noStrike">
                <a:solidFill>
                  <a:schemeClr val="dk1"/>
                </a:solidFill>
                <a:latin typeface="Calibri"/>
                <a:ea typeface="Calibri"/>
                <a:cs typeface="Calibri"/>
                <a:sym typeface="Calibri"/>
              </a:rPr>
              <a:t>University of California, Berkeley</a:t>
            </a:r>
          </a:p>
          <a:p>
            <a:pPr indent="0" lvl="0" marL="0" marR="0" rtl="0" algn="l">
              <a:lnSpc>
                <a:spcPct val="100000"/>
              </a:lnSpc>
              <a:spcBef>
                <a:spcPts val="0"/>
              </a:spcBef>
              <a:spcAft>
                <a:spcPts val="0"/>
              </a:spcAft>
              <a:buClr>
                <a:schemeClr val="dk1"/>
              </a:buClr>
              <a:buSzPct val="25000"/>
              <a:buFont typeface="Calibri"/>
              <a:buNone/>
            </a:pPr>
            <a:r>
              <a:rPr b="1" lang="en-US" sz="3900">
                <a:solidFill>
                  <a:srgbClr val="000050"/>
                </a:solidFill>
                <a:latin typeface="Calibri"/>
                <a:ea typeface="Calibri"/>
                <a:cs typeface="Calibri"/>
                <a:sym typeface="Calibri"/>
              </a:rPr>
              <a:t>Group 3</a:t>
            </a:r>
          </a:p>
        </p:txBody>
      </p:sp>
      <p:sp>
        <p:nvSpPr>
          <p:cNvPr id="87" name="Shape 87"/>
          <p:cNvSpPr txBox="1"/>
          <p:nvPr/>
        </p:nvSpPr>
        <p:spPr>
          <a:xfrm>
            <a:off x="756587" y="5822950"/>
            <a:ext cx="9136199" cy="5742000"/>
          </a:xfrm>
          <a:prstGeom prst="rect">
            <a:avLst/>
          </a:prstGeom>
          <a:noFill/>
          <a:ln>
            <a:noFill/>
          </a:ln>
        </p:spPr>
        <p:txBody>
          <a:bodyPr anchorCtr="0" anchor="t" bIns="38925" lIns="77875" rIns="77875" tIns="38925">
            <a:noAutofit/>
          </a:bodyPr>
          <a:lstStyle/>
          <a:p>
            <a:pPr indent="0" lvl="0" marL="0" marR="0" rtl="0" algn="just">
              <a:lnSpc>
                <a:spcPct val="100000"/>
              </a:lnSpc>
              <a:spcBef>
                <a:spcPts val="0"/>
              </a:spcBef>
              <a:spcAft>
                <a:spcPts val="0"/>
              </a:spcAft>
              <a:buClr>
                <a:schemeClr val="dk1"/>
              </a:buClr>
              <a:buSzPct val="25000"/>
              <a:buFont typeface="Arial"/>
              <a:buNone/>
            </a:pPr>
            <a:r>
              <a:rPr b="1" lang="en-US" sz="4500">
                <a:solidFill>
                  <a:srgbClr val="000050"/>
                </a:solidFill>
                <a:latin typeface="Calibri"/>
                <a:ea typeface="Calibri"/>
                <a:cs typeface="Calibri"/>
                <a:sym typeface="Calibri"/>
              </a:rPr>
              <a:t>How the Brain Responds to Images</a:t>
            </a:r>
          </a:p>
          <a:p>
            <a:pPr indent="0" lvl="0" marL="0" marR="0" rtl="0" algn="just">
              <a:lnSpc>
                <a:spcPct val="100000"/>
              </a:lnSpc>
              <a:spcBef>
                <a:spcPts val="0"/>
              </a:spcBef>
              <a:spcAft>
                <a:spcPts val="0"/>
              </a:spcAft>
              <a:buClr>
                <a:schemeClr val="dk1"/>
              </a:buClr>
              <a:buSzPct val="25000"/>
              <a:buFont typeface="Calibri"/>
              <a:buNone/>
            </a:pPr>
            <a:r>
              <a:rPr lang="en-US" sz="2600">
                <a:solidFill>
                  <a:schemeClr val="dk1"/>
                </a:solidFill>
                <a:latin typeface="Calibri"/>
                <a:ea typeface="Calibri"/>
                <a:cs typeface="Calibri"/>
                <a:sym typeface="Calibri"/>
              </a:rPr>
              <a:t>Patients were given natural images to look at. While these patients were examining the images, an fMRI machine scanned the visual cortex of the brains of the test subjects. FMRI machines measure blood oxygen levels of organic tissue and measuring higher oxygen levels in specific regions of a brain would imply that there is more activity in that region.</a:t>
            </a:r>
          </a:p>
          <a:p>
            <a:pPr indent="-19050" lvl="0" marL="0" marR="0" rtl="0" algn="just">
              <a:lnSpc>
                <a:spcPct val="100000"/>
              </a:lnSpc>
              <a:spcBef>
                <a:spcPts val="0"/>
              </a:spcBef>
              <a:spcAft>
                <a:spcPts val="0"/>
              </a:spcAft>
              <a:buClr>
                <a:schemeClr val="dk1"/>
              </a:buClr>
              <a:buSzPct val="100000"/>
              <a:buFont typeface="Arial"/>
              <a:buChar char="•"/>
            </a:pPr>
            <a:r>
              <a:rPr lang="en-US" sz="2600">
                <a:solidFill>
                  <a:schemeClr val="dk1"/>
                </a:solidFill>
                <a:latin typeface="Calibri"/>
                <a:ea typeface="Calibri"/>
                <a:cs typeface="Calibri"/>
                <a:sym typeface="Calibri"/>
              </a:rPr>
              <a:t>Preprocessing of the fMRI data along with their corresponding visual stimuli is done through Matlab.</a:t>
            </a:r>
          </a:p>
          <a:p>
            <a:pPr indent="-19050" lvl="0" marL="0" marR="0" rtl="0" algn="just">
              <a:lnSpc>
                <a:spcPct val="100000"/>
              </a:lnSpc>
              <a:spcBef>
                <a:spcPts val="0"/>
              </a:spcBef>
              <a:spcAft>
                <a:spcPts val="0"/>
              </a:spcAft>
              <a:buClr>
                <a:schemeClr val="dk1"/>
              </a:buClr>
              <a:buSzPct val="100000"/>
              <a:buFont typeface="Arial"/>
              <a:buChar char="•"/>
            </a:pPr>
            <a:r>
              <a:rPr lang="en-US" sz="2600">
                <a:solidFill>
                  <a:schemeClr val="dk1"/>
                </a:solidFill>
                <a:latin typeface="Calibri"/>
                <a:ea typeface="Calibri"/>
                <a:cs typeface="Calibri"/>
                <a:sym typeface="Calibri"/>
              </a:rPr>
              <a:t>The preprocessed data is funnelled through different combinations of the layers of Caffe</a:t>
            </a:r>
            <a:r>
              <a:rPr b="0" baseline="0" i="0" lang="en-US" sz="2600" u="none" cap="none" strike="noStrike">
                <a:solidFill>
                  <a:schemeClr val="dk1"/>
                </a:solidFill>
                <a:latin typeface="Calibri"/>
                <a:ea typeface="Calibri"/>
                <a:cs typeface="Calibri"/>
                <a:sym typeface="Calibri"/>
              </a:rPr>
              <a:t>.</a:t>
            </a:r>
            <a:r>
              <a:rPr lang="en-US" sz="2600">
                <a:solidFill>
                  <a:schemeClr val="dk1"/>
                </a:solidFill>
                <a:latin typeface="Calibri"/>
                <a:ea typeface="Calibri"/>
                <a:cs typeface="Calibri"/>
                <a:sym typeface="Calibri"/>
              </a:rPr>
              <a:t> At the end, a loss function is used as a quality metric.</a:t>
            </a:r>
          </a:p>
          <a:p>
            <a:pPr indent="-19050" lvl="0" marL="0" marR="0" rtl="0" algn="just">
              <a:lnSpc>
                <a:spcPct val="100000"/>
              </a:lnSpc>
              <a:spcBef>
                <a:spcPts val="0"/>
              </a:spcBef>
              <a:spcAft>
                <a:spcPts val="0"/>
              </a:spcAft>
              <a:buClr>
                <a:schemeClr val="dk1"/>
              </a:buClr>
              <a:buSzPct val="100000"/>
              <a:buFont typeface="Arial"/>
              <a:buChar char="•"/>
            </a:pPr>
            <a:r>
              <a:rPr lang="en-US" sz="2600">
                <a:solidFill>
                  <a:schemeClr val="dk1"/>
                </a:solidFill>
                <a:latin typeface="Calibri"/>
                <a:ea typeface="Calibri"/>
                <a:cs typeface="Calibri"/>
                <a:sym typeface="Calibri"/>
              </a:rPr>
              <a:t>Many loss functions such as Softmax, Hinge, Sigmoid Cross Entropy, and Infogain work for various types of datasets and layer combinations. We used Euclidean loss for this particular dataset. </a:t>
            </a:r>
          </a:p>
          <a:p>
            <a:pPr lvl="0" marR="0" rtl="0" algn="just">
              <a:lnSpc>
                <a:spcPct val="100000"/>
              </a:lnSpc>
              <a:spcBef>
                <a:spcPts val="0"/>
              </a:spcBef>
              <a:spcAft>
                <a:spcPts val="0"/>
              </a:spcAft>
              <a:buNone/>
            </a:pPr>
            <a:r>
              <a:t/>
            </a:r>
            <a:endParaRPr sz="2300">
              <a:solidFill>
                <a:schemeClr val="dk1"/>
              </a:solidFill>
              <a:latin typeface="Calibri"/>
              <a:ea typeface="Calibri"/>
              <a:cs typeface="Calibri"/>
              <a:sym typeface="Calibri"/>
            </a:endParaRPr>
          </a:p>
        </p:txBody>
      </p:sp>
      <p:sp>
        <p:nvSpPr>
          <p:cNvPr id="88" name="Shape 88"/>
          <p:cNvSpPr txBox="1"/>
          <p:nvPr/>
        </p:nvSpPr>
        <p:spPr>
          <a:xfrm>
            <a:off x="0" y="26770012"/>
            <a:ext cx="36576001" cy="698500"/>
          </a:xfrm>
          <a:prstGeom prst="rect">
            <a:avLst/>
          </a:prstGeom>
          <a:solidFill>
            <a:srgbClr val="000054"/>
          </a:solidFill>
          <a:ln cap="flat" cmpd="sng" w="9525">
            <a:solidFill>
              <a:srgbClr val="000050"/>
            </a:solidFill>
            <a:prstDash val="solid"/>
            <a:miter/>
            <a:headEnd len="med" w="med" type="none"/>
            <a:tailEnd len="med" w="med" type="none"/>
          </a:ln>
        </p:spPr>
        <p:txBody>
          <a:bodyPr anchorCtr="0" anchor="ctr" bIns="38075" lIns="76175" rIns="76175" tIns="38075">
            <a:noAutofit/>
          </a:bodyPr>
          <a:lstStyle/>
          <a:p>
            <a:pPr indent="0" lvl="0" marL="0" marR="0" rtl="0" algn="l">
              <a:lnSpc>
                <a:spcPct val="100000"/>
              </a:lnSpc>
              <a:spcBef>
                <a:spcPts val="0"/>
              </a:spcBef>
              <a:spcAft>
                <a:spcPts val="0"/>
              </a:spcAft>
              <a:buNone/>
            </a:pPr>
            <a:r>
              <a:t/>
            </a:r>
            <a:endParaRPr b="0" baseline="0" i="0" sz="2000" u="none" cap="none" strike="noStrike">
              <a:solidFill>
                <a:schemeClr val="dk1"/>
              </a:solidFill>
              <a:latin typeface="Arial"/>
              <a:ea typeface="Arial"/>
              <a:cs typeface="Arial"/>
              <a:sym typeface="Arial"/>
            </a:endParaRPr>
          </a:p>
        </p:txBody>
      </p:sp>
      <p:sp>
        <p:nvSpPr>
          <p:cNvPr id="89" name="Shape 89"/>
          <p:cNvSpPr txBox="1"/>
          <p:nvPr/>
        </p:nvSpPr>
        <p:spPr>
          <a:xfrm>
            <a:off x="0" y="0"/>
            <a:ext cx="36576001" cy="600075"/>
          </a:xfrm>
          <a:prstGeom prst="rect">
            <a:avLst/>
          </a:prstGeom>
          <a:solidFill>
            <a:srgbClr val="000054"/>
          </a:solidFill>
          <a:ln cap="flat" cmpd="sng" w="9525">
            <a:solidFill>
              <a:srgbClr val="000054"/>
            </a:solidFill>
            <a:prstDash val="solid"/>
            <a:miter/>
            <a:headEnd len="med" w="med" type="none"/>
            <a:tailEnd len="med" w="med" type="none"/>
          </a:ln>
        </p:spPr>
        <p:txBody>
          <a:bodyPr anchorCtr="0" anchor="ctr" bIns="38075" lIns="76175" rIns="76175" tIns="38075">
            <a:noAutofit/>
          </a:bodyPr>
          <a:lstStyle/>
          <a:p>
            <a:pPr indent="0" lvl="0" marL="0" marR="0" rtl="0" algn="l">
              <a:lnSpc>
                <a:spcPct val="100000"/>
              </a:lnSpc>
              <a:spcBef>
                <a:spcPts val="0"/>
              </a:spcBef>
              <a:spcAft>
                <a:spcPts val="0"/>
              </a:spcAft>
              <a:buNone/>
            </a:pPr>
            <a:r>
              <a:t/>
            </a:r>
            <a:endParaRPr b="0" baseline="0" i="0" sz="2000" u="none" cap="none" strike="noStrike">
              <a:solidFill>
                <a:schemeClr val="dk1"/>
              </a:solidFill>
              <a:latin typeface="Arial"/>
              <a:ea typeface="Arial"/>
              <a:cs typeface="Arial"/>
              <a:sym typeface="Arial"/>
            </a:endParaRPr>
          </a:p>
        </p:txBody>
      </p:sp>
      <p:sp>
        <p:nvSpPr>
          <p:cNvPr id="90" name="Shape 90"/>
          <p:cNvSpPr/>
          <p:nvPr/>
        </p:nvSpPr>
        <p:spPr>
          <a:xfrm rot="5400000">
            <a:off x="29919613" y="715962"/>
            <a:ext cx="903286" cy="671511"/>
          </a:xfrm>
          <a:prstGeom prst="rtTriangle">
            <a:avLst/>
          </a:prstGeom>
          <a:solidFill>
            <a:srgbClr val="000054"/>
          </a:solidFill>
          <a:ln cap="flat" cmpd="sng" w="9525">
            <a:solidFill>
              <a:srgbClr val="000054"/>
            </a:solidFill>
            <a:prstDash val="solid"/>
            <a:miter/>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1" name="Shape 91"/>
          <p:cNvSpPr txBox="1"/>
          <p:nvPr/>
        </p:nvSpPr>
        <p:spPr>
          <a:xfrm rot="10800000">
            <a:off x="30091447" y="675336"/>
            <a:ext cx="223837" cy="451643"/>
          </a:xfrm>
          <a:prstGeom prst="rect">
            <a:avLst/>
          </a:prstGeom>
          <a:noFill/>
          <a:ln>
            <a:noFill/>
          </a:ln>
        </p:spPr>
        <p:txBody>
          <a:bodyPr anchorCtr="0" anchor="ctr" bIns="38075" lIns="76175" rIns="76175" tIns="38075">
            <a:noAutofit/>
          </a:bodyPr>
          <a:lstStyle/>
          <a:p>
            <a:pPr indent="0" lvl="0" marL="0" marR="0" rtl="0" algn="l">
              <a:lnSpc>
                <a:spcPct val="100000"/>
              </a:lnSpc>
              <a:spcBef>
                <a:spcPts val="0"/>
              </a:spcBef>
              <a:spcAft>
                <a:spcPts val="0"/>
              </a:spcAft>
              <a:buNone/>
            </a:pPr>
            <a:r>
              <a:t/>
            </a:r>
            <a:endParaRPr b="0" baseline="0" i="0" sz="2000" u="none" cap="none" strike="noStrike">
              <a:solidFill>
                <a:schemeClr val="dk1"/>
              </a:solidFill>
              <a:latin typeface="Arial"/>
              <a:ea typeface="Arial"/>
              <a:cs typeface="Arial"/>
              <a:sym typeface="Arial"/>
            </a:endParaRPr>
          </a:p>
        </p:txBody>
      </p:sp>
      <p:sp>
        <p:nvSpPr>
          <p:cNvPr id="92" name="Shape 92"/>
          <p:cNvSpPr txBox="1"/>
          <p:nvPr/>
        </p:nvSpPr>
        <p:spPr>
          <a:xfrm>
            <a:off x="0" y="0"/>
            <a:ext cx="30035499" cy="1503362"/>
          </a:xfrm>
          <a:prstGeom prst="rect">
            <a:avLst/>
          </a:prstGeom>
          <a:solidFill>
            <a:srgbClr val="000054"/>
          </a:solidFill>
          <a:ln cap="flat" cmpd="sng" w="9525">
            <a:solidFill>
              <a:srgbClr val="000054"/>
            </a:solidFill>
            <a:prstDash val="solid"/>
            <a:miter/>
            <a:headEnd len="med" w="med" type="none"/>
            <a:tailEnd len="med" w="med" type="none"/>
          </a:ln>
        </p:spPr>
        <p:txBody>
          <a:bodyPr anchorCtr="0" anchor="ctr" bIns="38075" lIns="76175" rIns="76175" tIns="38075">
            <a:noAutofit/>
          </a:bodyPr>
          <a:lstStyle/>
          <a:p>
            <a:pPr indent="0" lvl="0" marL="0" marR="0" rtl="0" algn="l">
              <a:lnSpc>
                <a:spcPct val="100000"/>
              </a:lnSpc>
              <a:spcBef>
                <a:spcPts val="0"/>
              </a:spcBef>
              <a:spcAft>
                <a:spcPts val="0"/>
              </a:spcAft>
              <a:buNone/>
            </a:pPr>
            <a:r>
              <a:t/>
            </a:r>
            <a:endParaRPr b="0" baseline="0" i="0" sz="2000" u="none" cap="none" strike="noStrike">
              <a:solidFill>
                <a:schemeClr val="dk1"/>
              </a:solidFill>
              <a:latin typeface="Arial"/>
              <a:ea typeface="Arial"/>
              <a:cs typeface="Arial"/>
              <a:sym typeface="Arial"/>
            </a:endParaRPr>
          </a:p>
        </p:txBody>
      </p:sp>
      <p:cxnSp>
        <p:nvCxnSpPr>
          <p:cNvPr id="93" name="Shape 93"/>
          <p:cNvCxnSpPr/>
          <p:nvPr/>
        </p:nvCxnSpPr>
        <p:spPr>
          <a:xfrm flipH="1" rot="10800000">
            <a:off x="30289500" y="825399"/>
            <a:ext cx="608100" cy="825600"/>
          </a:xfrm>
          <a:prstGeom prst="straightConnector1">
            <a:avLst/>
          </a:prstGeom>
          <a:noFill/>
          <a:ln cap="flat" cmpd="sng" w="76200">
            <a:solidFill>
              <a:srgbClr val="FAE020"/>
            </a:solidFill>
            <a:prstDash val="solid"/>
            <a:miter/>
            <a:headEnd len="med" w="med" type="none"/>
            <a:tailEnd len="med" w="med" type="none"/>
          </a:ln>
        </p:spPr>
      </p:cxnSp>
      <p:cxnSp>
        <p:nvCxnSpPr>
          <p:cNvPr id="94" name="Shape 94"/>
          <p:cNvCxnSpPr/>
          <p:nvPr/>
        </p:nvCxnSpPr>
        <p:spPr>
          <a:xfrm>
            <a:off x="30924500" y="825500"/>
            <a:ext cx="5651499" cy="0"/>
          </a:xfrm>
          <a:prstGeom prst="straightConnector1">
            <a:avLst/>
          </a:prstGeom>
          <a:noFill/>
          <a:ln cap="flat" cmpd="sng" w="76200">
            <a:solidFill>
              <a:srgbClr val="FAE020"/>
            </a:solidFill>
            <a:prstDash val="solid"/>
            <a:miter/>
            <a:headEnd len="med" w="med" type="none"/>
            <a:tailEnd len="med" w="med" type="none"/>
          </a:ln>
        </p:spPr>
      </p:cxnSp>
      <p:cxnSp>
        <p:nvCxnSpPr>
          <p:cNvPr id="95" name="Shape 95"/>
          <p:cNvCxnSpPr/>
          <p:nvPr/>
        </p:nvCxnSpPr>
        <p:spPr>
          <a:xfrm flipH="1">
            <a:off x="-1" y="1587500"/>
            <a:ext cx="30289501" cy="63500"/>
          </a:xfrm>
          <a:prstGeom prst="straightConnector1">
            <a:avLst/>
          </a:prstGeom>
          <a:noFill/>
          <a:ln cap="flat" cmpd="sng" w="76200">
            <a:solidFill>
              <a:srgbClr val="FAE020"/>
            </a:solidFill>
            <a:prstDash val="solid"/>
            <a:miter/>
            <a:headEnd len="med" w="med" type="none"/>
            <a:tailEnd len="med" w="med" type="none"/>
          </a:ln>
        </p:spPr>
      </p:cxnSp>
      <p:cxnSp>
        <p:nvCxnSpPr>
          <p:cNvPr id="96" name="Shape 96"/>
          <p:cNvCxnSpPr/>
          <p:nvPr/>
        </p:nvCxnSpPr>
        <p:spPr>
          <a:xfrm flipH="1">
            <a:off x="-1" y="26530300"/>
            <a:ext cx="36576001" cy="76199"/>
          </a:xfrm>
          <a:prstGeom prst="straightConnector1">
            <a:avLst/>
          </a:prstGeom>
          <a:noFill/>
          <a:ln cap="flat" cmpd="sng" w="76200">
            <a:solidFill>
              <a:srgbClr val="FAE020"/>
            </a:solidFill>
            <a:prstDash val="solid"/>
            <a:miter/>
            <a:headEnd len="med" w="med" type="none"/>
            <a:tailEnd len="med" w="med" type="none"/>
          </a:ln>
        </p:spPr>
      </p:cxnSp>
      <p:sp>
        <p:nvSpPr>
          <p:cNvPr id="97" name="Shape 97"/>
          <p:cNvSpPr txBox="1"/>
          <p:nvPr/>
        </p:nvSpPr>
        <p:spPr>
          <a:xfrm>
            <a:off x="10922000" y="5670550"/>
            <a:ext cx="11763299" cy="8909100"/>
          </a:xfrm>
          <a:prstGeom prst="rect">
            <a:avLst/>
          </a:prstGeom>
          <a:noFill/>
          <a:ln>
            <a:noFill/>
          </a:ln>
        </p:spPr>
        <p:txBody>
          <a:bodyPr anchorCtr="0" anchor="t" bIns="38075" lIns="76175" rIns="76175" tIns="38075">
            <a:noAutofit/>
          </a:bodyPr>
          <a:lstStyle/>
          <a:p>
            <a:pPr indent="0" lvl="0" marL="0" marR="0" rtl="0" algn="just">
              <a:lnSpc>
                <a:spcPct val="100000"/>
              </a:lnSpc>
              <a:spcBef>
                <a:spcPts val="0"/>
              </a:spcBef>
              <a:spcAft>
                <a:spcPts val="0"/>
              </a:spcAft>
              <a:buClr>
                <a:srgbClr val="000054"/>
              </a:buClr>
              <a:buSzPct val="25000"/>
              <a:buFont typeface="Calibri"/>
              <a:buNone/>
            </a:pPr>
            <a:r>
              <a:rPr b="1" lang="en-US" sz="4500">
                <a:solidFill>
                  <a:srgbClr val="000054"/>
                </a:solidFill>
                <a:latin typeface="Calibri"/>
                <a:ea typeface="Calibri"/>
                <a:cs typeface="Calibri"/>
                <a:sym typeface="Calibri"/>
              </a:rPr>
              <a:t>Methods</a:t>
            </a:r>
          </a:p>
          <a:p>
            <a:pPr indent="0" lvl="0" marL="0" marR="0" rtl="0" algn="just">
              <a:lnSpc>
                <a:spcPct val="100000"/>
              </a:lnSpc>
              <a:spcBef>
                <a:spcPts val="0"/>
              </a:spcBef>
              <a:spcAft>
                <a:spcPts val="0"/>
              </a:spcAft>
              <a:buClr>
                <a:schemeClr val="dk1"/>
              </a:buClr>
              <a:buSzPct val="25000"/>
              <a:buFont typeface="Calibri"/>
              <a:buNone/>
            </a:pPr>
            <a:r>
              <a:rPr b="0" baseline="0" i="0" lang="en-US" sz="2600" u="none" cap="none" strike="noStrike">
                <a:solidFill>
                  <a:schemeClr val="dk1"/>
                </a:solidFill>
                <a:latin typeface="Calibri"/>
                <a:ea typeface="Calibri"/>
                <a:cs typeface="Calibri"/>
                <a:sym typeface="Calibri"/>
              </a:rPr>
              <a:t>Here’s a list of </a:t>
            </a:r>
            <a:r>
              <a:rPr lang="en-US" sz="2600">
                <a:solidFill>
                  <a:schemeClr val="dk1"/>
                </a:solidFill>
                <a:latin typeface="Calibri"/>
                <a:ea typeface="Calibri"/>
                <a:cs typeface="Calibri"/>
                <a:sym typeface="Calibri"/>
              </a:rPr>
              <a:t>learning methods we used in caffe</a:t>
            </a:r>
            <a:r>
              <a:rPr b="0" baseline="0" i="0" lang="en-US" sz="2600" u="none" cap="none" strike="noStrike">
                <a:solidFill>
                  <a:schemeClr val="dk1"/>
                </a:solidFill>
                <a:latin typeface="Calibri"/>
                <a:ea typeface="Calibri"/>
                <a:cs typeface="Calibri"/>
                <a:sym typeface="Calibri"/>
              </a:rPr>
              <a:t>. </a:t>
            </a:r>
            <a:r>
              <a:rPr lang="en-US" sz="2600">
                <a:solidFill>
                  <a:schemeClr val="dk1"/>
                </a:solidFill>
                <a:latin typeface="Calibri"/>
                <a:ea typeface="Calibri"/>
                <a:cs typeface="Calibri"/>
                <a:sym typeface="Calibri"/>
              </a:rPr>
              <a:t>They are all directed acyclic graphs where each node in the graph represents a layer in caffe</a:t>
            </a:r>
            <a:r>
              <a:rPr b="0" baseline="0" i="0" lang="en-US" sz="2600" u="none" cap="none" strike="noStrike">
                <a:solidFill>
                  <a:schemeClr val="dk1"/>
                </a:solidFill>
                <a:latin typeface="Calibri"/>
                <a:ea typeface="Calibri"/>
                <a:cs typeface="Calibri"/>
                <a:sym typeface="Calibri"/>
              </a:rPr>
              <a:t>. </a:t>
            </a:r>
          </a:p>
          <a:p>
            <a:pPr indent="-19050" lvl="0" marL="0" marR="0" rtl="0" algn="just">
              <a:lnSpc>
                <a:spcPct val="100000"/>
              </a:lnSpc>
              <a:spcBef>
                <a:spcPts val="0"/>
              </a:spcBef>
              <a:spcAft>
                <a:spcPts val="0"/>
              </a:spcAft>
              <a:buClr>
                <a:schemeClr val="dk1"/>
              </a:buClr>
              <a:buSzPct val="100000"/>
              <a:buFont typeface="Calibri"/>
              <a:buChar char="•"/>
            </a:pPr>
            <a:r>
              <a:rPr b="1" lang="en-US" sz="2600">
                <a:solidFill>
                  <a:schemeClr val="dk1"/>
                </a:solidFill>
                <a:latin typeface="Calibri"/>
                <a:ea typeface="Calibri"/>
                <a:cs typeface="Calibri"/>
                <a:sym typeface="Calibri"/>
              </a:rPr>
              <a:t>Basic Logistic Regression</a:t>
            </a:r>
            <a:r>
              <a:rPr b="1" baseline="0" i="0" lang="en-US" sz="2600" u="none" cap="none" strike="noStrike">
                <a:solidFill>
                  <a:schemeClr val="dk1"/>
                </a:solidFill>
                <a:latin typeface="Calibri"/>
                <a:ea typeface="Calibri"/>
                <a:cs typeface="Calibri"/>
                <a:sym typeface="Calibri"/>
              </a:rPr>
              <a:t>: </a:t>
            </a:r>
            <a:r>
              <a:rPr lang="en-US" sz="2600">
                <a:solidFill>
                  <a:schemeClr val="dk1"/>
                </a:solidFill>
                <a:latin typeface="Calibri"/>
                <a:ea typeface="Calibri"/>
                <a:cs typeface="Calibri"/>
                <a:sym typeface="Calibri"/>
              </a:rPr>
              <a:t>This method uses three total layers and one computational layer. The computational layer computer and inner product.</a:t>
            </a:r>
          </a:p>
          <a:p>
            <a:pPr indent="-19050" lvl="0" marL="0" marR="0" rtl="0" algn="just">
              <a:lnSpc>
                <a:spcPct val="100000"/>
              </a:lnSpc>
              <a:spcBef>
                <a:spcPts val="0"/>
              </a:spcBef>
              <a:spcAft>
                <a:spcPts val="0"/>
              </a:spcAft>
              <a:buClr>
                <a:schemeClr val="dk1"/>
              </a:buClr>
              <a:buSzPct val="100000"/>
              <a:buFont typeface="Calibri"/>
              <a:buChar char="•"/>
            </a:pPr>
            <a:r>
              <a:rPr b="1" lang="en-US" sz="2600">
                <a:solidFill>
                  <a:schemeClr val="dk1"/>
                </a:solidFill>
                <a:latin typeface="Calibri"/>
                <a:ea typeface="Calibri"/>
                <a:cs typeface="Calibri"/>
                <a:sym typeface="Calibri"/>
              </a:rPr>
              <a:t>Basic Two Layer Neural Net</a:t>
            </a:r>
            <a:r>
              <a:rPr b="1" baseline="0" i="0" lang="en-US" sz="2600" u="none" cap="none" strike="noStrike">
                <a:solidFill>
                  <a:schemeClr val="dk1"/>
                </a:solidFill>
                <a:latin typeface="Calibri"/>
                <a:ea typeface="Calibri"/>
                <a:cs typeface="Calibri"/>
                <a:sym typeface="Calibri"/>
              </a:rPr>
              <a:t>: </a:t>
            </a:r>
            <a:r>
              <a:rPr lang="en-US" sz="2600">
                <a:solidFill>
                  <a:schemeClr val="dk1"/>
                </a:solidFill>
                <a:latin typeface="Calibri"/>
                <a:ea typeface="Calibri"/>
                <a:cs typeface="Calibri"/>
                <a:sym typeface="Calibri"/>
              </a:rPr>
              <a:t>An expansion from basic logistic regression, this neural net computes an inner product and then passes that information to a convolution layer.</a:t>
            </a:r>
          </a:p>
          <a:p>
            <a:pPr indent="-19050" lvl="0" marL="0" marR="0" rtl="0" algn="just">
              <a:lnSpc>
                <a:spcPct val="100000"/>
              </a:lnSpc>
              <a:spcBef>
                <a:spcPts val="0"/>
              </a:spcBef>
              <a:spcAft>
                <a:spcPts val="0"/>
              </a:spcAft>
              <a:buClr>
                <a:schemeClr val="dk1"/>
              </a:buClr>
              <a:buSzPct val="100000"/>
              <a:buFont typeface="Calibri"/>
              <a:buChar char="•"/>
            </a:pPr>
            <a:r>
              <a:rPr b="1" lang="en-US" sz="2600">
                <a:solidFill>
                  <a:schemeClr val="dk1"/>
                </a:solidFill>
                <a:latin typeface="Calibri"/>
                <a:ea typeface="Calibri"/>
                <a:cs typeface="Calibri"/>
                <a:sym typeface="Calibri"/>
              </a:rPr>
              <a:t>LeNet Convolution Net</a:t>
            </a:r>
            <a:r>
              <a:rPr b="1" baseline="0" i="0" lang="en-US" sz="2600" u="none" cap="none" strike="noStrike">
                <a:solidFill>
                  <a:schemeClr val="dk1"/>
                </a:solidFill>
                <a:latin typeface="Calibri"/>
                <a:ea typeface="Calibri"/>
                <a:cs typeface="Calibri"/>
                <a:sym typeface="Calibri"/>
              </a:rPr>
              <a:t>: </a:t>
            </a:r>
            <a:r>
              <a:rPr lang="en-US" sz="2600">
                <a:solidFill>
                  <a:schemeClr val="dk1"/>
                </a:solidFill>
                <a:latin typeface="Calibri"/>
                <a:ea typeface="Calibri"/>
                <a:cs typeface="Calibri"/>
                <a:sym typeface="Calibri"/>
              </a:rPr>
              <a:t>This neural net is known for its accuracy in classifying digits. The Sigmoid activation layer had been replaced with a Rectified Linear Unit layer so that neurons could be handled. Moreover, its computational layers consist of a convolution layer then a pooling layer then another convolution layer and pooling layer. Then the inner product is computed and passed to the Rectifies Linear Unit which then passes the information to another inner product.</a:t>
            </a:r>
          </a:p>
          <a:p>
            <a:pPr indent="-19050" lvl="0" marL="0" marR="0" rtl="0" algn="just">
              <a:lnSpc>
                <a:spcPct val="100000"/>
              </a:lnSpc>
              <a:spcBef>
                <a:spcPts val="0"/>
              </a:spcBef>
              <a:spcAft>
                <a:spcPts val="0"/>
              </a:spcAft>
              <a:buClr>
                <a:schemeClr val="dk1"/>
              </a:buClr>
              <a:buSzPct val="100000"/>
              <a:buFont typeface="Calibri"/>
              <a:buChar char="•"/>
            </a:pPr>
            <a:r>
              <a:rPr b="1" lang="en-US" sz="2600">
                <a:solidFill>
                  <a:schemeClr val="dk1"/>
                </a:solidFill>
                <a:latin typeface="Calibri"/>
                <a:ea typeface="Calibri"/>
                <a:cs typeface="Calibri"/>
                <a:sym typeface="Calibri"/>
              </a:rPr>
              <a:t>CIFAR-10</a:t>
            </a:r>
            <a:r>
              <a:rPr b="1" baseline="0" i="0" lang="en-US" sz="2600" u="none" cap="none" strike="noStrike">
                <a:solidFill>
                  <a:schemeClr val="dk1"/>
                </a:solidFill>
                <a:latin typeface="Calibri"/>
                <a:ea typeface="Calibri"/>
                <a:cs typeface="Calibri"/>
                <a:sym typeface="Calibri"/>
              </a:rPr>
              <a:t>: </a:t>
            </a:r>
            <a:r>
              <a:rPr lang="en-US" sz="2600">
                <a:solidFill>
                  <a:schemeClr val="dk1"/>
                </a:solidFill>
                <a:latin typeface="Calibri"/>
                <a:ea typeface="Calibri"/>
                <a:cs typeface="Calibri"/>
                <a:sym typeface="Calibri"/>
              </a:rPr>
              <a:t>This is another convolutional neural net. Like LeNet, it uses a convolution layer followed by a pooling layer. But unlike LeNet, it then uses a Rectified Linear Unit and a normalizing layer for the pooling layer. The normalized data is passed to another convolution layer which then is pooled and and passes through a rectified linear unit. This same process is repeated once more and in the end, an inner product is computed.</a:t>
            </a:r>
          </a:p>
          <a:p>
            <a:pPr indent="-19050" lvl="0" marL="0" marR="0" rtl="0" algn="just">
              <a:lnSpc>
                <a:spcPct val="100000"/>
              </a:lnSpc>
              <a:spcBef>
                <a:spcPts val="0"/>
              </a:spcBef>
              <a:spcAft>
                <a:spcPts val="0"/>
              </a:spcAft>
              <a:buClr>
                <a:schemeClr val="dk1"/>
              </a:buClr>
              <a:buSzPct val="100000"/>
              <a:buFont typeface="Calibri"/>
              <a:buChar char="•"/>
            </a:pPr>
            <a:r>
              <a:rPr b="1" lang="en-US" sz="2600">
                <a:solidFill>
                  <a:schemeClr val="dk1"/>
                </a:solidFill>
                <a:latin typeface="Calibri"/>
                <a:ea typeface="Calibri"/>
                <a:cs typeface="Calibri"/>
                <a:sym typeface="Calibri"/>
              </a:rPr>
              <a:t>ImageNet</a:t>
            </a:r>
            <a:r>
              <a:rPr b="1" baseline="0" i="0" lang="en-US" sz="2600" u="none" cap="none" strike="noStrike">
                <a:solidFill>
                  <a:schemeClr val="dk1"/>
                </a:solidFill>
                <a:latin typeface="Calibri"/>
                <a:ea typeface="Calibri"/>
                <a:cs typeface="Calibri"/>
                <a:sym typeface="Calibri"/>
              </a:rPr>
              <a:t>: </a:t>
            </a:r>
            <a:r>
              <a:rPr lang="en-US" sz="2600">
                <a:solidFill>
                  <a:schemeClr val="dk1"/>
                </a:solidFill>
                <a:latin typeface="Calibri"/>
                <a:ea typeface="Calibri"/>
                <a:cs typeface="Calibri"/>
                <a:sym typeface="Calibri"/>
              </a:rPr>
              <a:t>This is a heavily layered model. The method was proposed by Krizhevsky, Sutskever, and Hinton in their NIPS 2012 paper. It has 24 layers and a SoftMax loss function that we replaced with an Euclidean loss.</a:t>
            </a:r>
          </a:p>
        </p:txBody>
      </p:sp>
      <p:sp>
        <p:nvSpPr>
          <p:cNvPr id="98" name="Shape 98"/>
          <p:cNvSpPr txBox="1"/>
          <p:nvPr/>
        </p:nvSpPr>
        <p:spPr>
          <a:xfrm>
            <a:off x="10921937" y="15420762"/>
            <a:ext cx="11776200" cy="771600"/>
          </a:xfrm>
          <a:prstGeom prst="rect">
            <a:avLst/>
          </a:prstGeom>
          <a:noFill/>
          <a:ln>
            <a:noFill/>
          </a:ln>
        </p:spPr>
        <p:txBody>
          <a:bodyPr anchorCtr="0" anchor="t" bIns="38925" lIns="77875" rIns="77875" tIns="38925">
            <a:noAutofit/>
          </a:bodyPr>
          <a:lstStyle/>
          <a:p>
            <a:pPr indent="0" lvl="0" marL="0" marR="0" rtl="0" algn="l">
              <a:lnSpc>
                <a:spcPct val="100000"/>
              </a:lnSpc>
              <a:spcBef>
                <a:spcPts val="0"/>
              </a:spcBef>
              <a:spcAft>
                <a:spcPts val="0"/>
              </a:spcAft>
              <a:buClr>
                <a:srgbClr val="000054"/>
              </a:buClr>
              <a:buSzPct val="25000"/>
              <a:buFont typeface="Calibri"/>
              <a:buNone/>
            </a:pPr>
            <a:r>
              <a:rPr b="1" lang="en-US" sz="4500">
                <a:solidFill>
                  <a:srgbClr val="000054"/>
                </a:solidFill>
                <a:latin typeface="Calibri"/>
                <a:ea typeface="Calibri"/>
                <a:cs typeface="Calibri"/>
                <a:sym typeface="Calibri"/>
              </a:rPr>
              <a:t>Tools</a:t>
            </a:r>
          </a:p>
        </p:txBody>
      </p:sp>
      <p:sp>
        <p:nvSpPr>
          <p:cNvPr id="99" name="Shape 99"/>
          <p:cNvSpPr txBox="1"/>
          <p:nvPr/>
        </p:nvSpPr>
        <p:spPr>
          <a:xfrm>
            <a:off x="11017250" y="16192375"/>
            <a:ext cx="11667900" cy="8000699"/>
          </a:xfrm>
          <a:prstGeom prst="rect">
            <a:avLst/>
          </a:prstGeom>
          <a:noFill/>
          <a:ln>
            <a:noFill/>
          </a:ln>
        </p:spPr>
        <p:txBody>
          <a:bodyPr anchorCtr="0" anchor="t" bIns="38075" lIns="76175" rIns="76175" tIns="38075">
            <a:noAutofit/>
          </a:bodyPr>
          <a:lstStyle/>
          <a:p>
            <a:pPr lvl="0" rtl="0" algn="just">
              <a:spcBef>
                <a:spcPts val="0"/>
              </a:spcBef>
              <a:buClr>
                <a:schemeClr val="dk1"/>
              </a:buClr>
              <a:buSzPct val="42307"/>
              <a:buFont typeface="Arial"/>
              <a:buNone/>
            </a:pPr>
            <a:r>
              <a:rPr b="1" lang="en-US" sz="2600">
                <a:solidFill>
                  <a:schemeClr val="dk1"/>
                </a:solidFill>
                <a:latin typeface="Calibri"/>
                <a:ea typeface="Calibri"/>
                <a:cs typeface="Calibri"/>
                <a:sym typeface="Calibri"/>
              </a:rPr>
              <a:t>Matlab:</a:t>
            </a:r>
          </a:p>
          <a:p>
            <a:pPr indent="-19050" lvl="0" rtl="0" algn="just">
              <a:spcBef>
                <a:spcPts val="0"/>
              </a:spcBef>
              <a:buClr>
                <a:schemeClr val="dk1"/>
              </a:buClr>
              <a:buSzPct val="100000"/>
              <a:buFont typeface="Calibri"/>
              <a:buChar char="•"/>
            </a:pPr>
            <a:r>
              <a:rPr lang="en-US" sz="2600">
                <a:solidFill>
                  <a:schemeClr val="dk1"/>
                </a:solidFill>
                <a:latin typeface="Calibri"/>
                <a:ea typeface="Calibri"/>
                <a:cs typeface="Calibri"/>
                <a:sym typeface="Calibri"/>
              </a:rPr>
              <a:t>Converts original raw data into HDF5 files. The format of our data indexed into 2D matrices from the original 4D matrices which allowed easier access and proper processing room for Caffe and Numpy.</a:t>
            </a:r>
          </a:p>
          <a:p>
            <a:pPr indent="-19050" lvl="0" rtl="0" algn="just">
              <a:spcBef>
                <a:spcPts val="0"/>
              </a:spcBef>
              <a:buClr>
                <a:schemeClr val="dk1"/>
              </a:buClr>
              <a:buSzPct val="100000"/>
              <a:buFont typeface="Calibri"/>
              <a:buChar char="•"/>
            </a:pPr>
            <a:r>
              <a:rPr lang="en-US" sz="2600">
                <a:solidFill>
                  <a:schemeClr val="dk1"/>
                </a:solidFill>
                <a:latin typeface="Calibri"/>
                <a:ea typeface="Calibri"/>
                <a:cs typeface="Calibri"/>
                <a:sym typeface="Calibri"/>
              </a:rPr>
              <a:t>Data exploration of stimuli images.</a:t>
            </a:r>
          </a:p>
          <a:p>
            <a:pPr lvl="0" rtl="0" algn="just">
              <a:spcBef>
                <a:spcPts val="0"/>
              </a:spcBef>
              <a:buNone/>
            </a:pPr>
            <a:r>
              <a:rPr b="1" lang="en-US" sz="2600">
                <a:solidFill>
                  <a:schemeClr val="dk1"/>
                </a:solidFill>
                <a:latin typeface="Calibri"/>
                <a:ea typeface="Calibri"/>
                <a:cs typeface="Calibri"/>
                <a:sym typeface="Calibri"/>
              </a:rPr>
              <a:t>Numpy</a:t>
            </a:r>
          </a:p>
          <a:p>
            <a:pPr indent="-19050" lvl="0" rtl="0" algn="just">
              <a:spcBef>
                <a:spcPts val="0"/>
              </a:spcBef>
              <a:buClr>
                <a:schemeClr val="dk1"/>
              </a:buClr>
              <a:buSzPct val="100000"/>
              <a:buFont typeface="Calibri"/>
              <a:buChar char="•"/>
            </a:pPr>
            <a:r>
              <a:rPr lang="en-US" sz="2600">
                <a:solidFill>
                  <a:schemeClr val="dk1"/>
                </a:solidFill>
                <a:latin typeface="Calibri"/>
                <a:ea typeface="Calibri"/>
                <a:cs typeface="Calibri"/>
                <a:sym typeface="Calibri"/>
              </a:rPr>
              <a:t>Preprocessing of brain response data.</a:t>
            </a:r>
          </a:p>
          <a:p>
            <a:pPr indent="-19050" lvl="0" rtl="0" algn="just">
              <a:spcBef>
                <a:spcPts val="0"/>
              </a:spcBef>
              <a:buClr>
                <a:schemeClr val="dk1"/>
              </a:buClr>
              <a:buSzPct val="100000"/>
              <a:buFont typeface="Calibri"/>
              <a:buChar char="•"/>
            </a:pPr>
            <a:r>
              <a:rPr lang="en-US" sz="2600">
                <a:solidFill>
                  <a:schemeClr val="dk1"/>
                </a:solidFill>
                <a:latin typeface="Calibri"/>
                <a:ea typeface="Calibri"/>
                <a:cs typeface="Calibri"/>
                <a:sym typeface="Calibri"/>
              </a:rPr>
              <a:t>Average compression of ~25k labels to 8 labels (ROI) </a:t>
            </a:r>
          </a:p>
          <a:p>
            <a:pPr indent="-19050" lvl="0" rtl="0" algn="just">
              <a:spcBef>
                <a:spcPts val="0"/>
              </a:spcBef>
              <a:buClr>
                <a:schemeClr val="dk1"/>
              </a:buClr>
              <a:buSzPct val="100000"/>
              <a:buFont typeface="Calibri"/>
              <a:buChar char="•"/>
            </a:pPr>
            <a:r>
              <a:rPr lang="en-US" sz="2600">
                <a:solidFill>
                  <a:schemeClr val="dk1"/>
                </a:solidFill>
                <a:latin typeface="Calibri"/>
                <a:ea typeface="Calibri"/>
                <a:cs typeface="Calibri"/>
                <a:sym typeface="Calibri"/>
              </a:rPr>
              <a:t>Separation of training and validation sets.</a:t>
            </a:r>
          </a:p>
          <a:p>
            <a:pPr rtl="0" algn="just">
              <a:spcBef>
                <a:spcPts val="0"/>
              </a:spcBef>
              <a:buNone/>
            </a:pPr>
            <a:r>
              <a:rPr b="1" lang="en-US" sz="2600">
                <a:solidFill>
                  <a:schemeClr val="dk1"/>
                </a:solidFill>
                <a:latin typeface="Calibri"/>
                <a:ea typeface="Calibri"/>
                <a:cs typeface="Calibri"/>
                <a:sym typeface="Calibri"/>
              </a:rPr>
              <a:t>Caffe:</a:t>
            </a:r>
          </a:p>
          <a:p>
            <a:pPr indent="-19050" lvl="0" rtl="0" algn="just">
              <a:spcBef>
                <a:spcPts val="0"/>
              </a:spcBef>
              <a:buClr>
                <a:schemeClr val="dk1"/>
              </a:buClr>
              <a:buSzPct val="100000"/>
              <a:buFont typeface="Calibri"/>
              <a:buChar char="•"/>
            </a:pPr>
            <a:r>
              <a:rPr lang="en-US" sz="2600">
                <a:solidFill>
                  <a:schemeClr val="dk1"/>
                </a:solidFill>
                <a:latin typeface="Calibri"/>
                <a:ea typeface="Calibri"/>
                <a:cs typeface="Calibri"/>
                <a:sym typeface="Calibri"/>
              </a:rPr>
              <a:t>Contains the framework for implementing deep learning neural nets that process our data.</a:t>
            </a:r>
          </a:p>
          <a:p>
            <a:pPr rtl="0" algn="just">
              <a:spcBef>
                <a:spcPts val="0"/>
              </a:spcBef>
              <a:buNone/>
            </a:pPr>
            <a:r>
              <a:rPr b="1" lang="en-US" sz="2600">
                <a:solidFill>
                  <a:schemeClr val="dk1"/>
                </a:solidFill>
                <a:latin typeface="Calibri"/>
                <a:ea typeface="Calibri"/>
                <a:cs typeface="Calibri"/>
                <a:sym typeface="Calibri"/>
              </a:rPr>
              <a:t>Amazon EC2:</a:t>
            </a:r>
          </a:p>
          <a:p>
            <a:pPr indent="-19050" lvl="0" rtl="0" algn="just">
              <a:spcBef>
                <a:spcPts val="0"/>
              </a:spcBef>
              <a:buClr>
                <a:schemeClr val="dk1"/>
              </a:buClr>
              <a:buSzPct val="100000"/>
              <a:buFont typeface="Calibri"/>
              <a:buChar char="•"/>
            </a:pPr>
            <a:r>
              <a:rPr lang="en-US" sz="2600">
                <a:solidFill>
                  <a:schemeClr val="dk1"/>
                </a:solidFill>
                <a:latin typeface="Calibri"/>
                <a:ea typeface="Calibri"/>
                <a:cs typeface="Calibri"/>
                <a:sym typeface="Calibri"/>
              </a:rPr>
              <a:t>Handles the thousands of parameters in our dataset. </a:t>
            </a:r>
          </a:p>
          <a:p>
            <a:pPr indent="-19050" lvl="0" rtl="0" algn="just">
              <a:spcBef>
                <a:spcPts val="0"/>
              </a:spcBef>
              <a:buClr>
                <a:schemeClr val="dk1"/>
              </a:buClr>
              <a:buSzPct val="100000"/>
              <a:buFont typeface="Calibri"/>
              <a:buChar char="•"/>
            </a:pPr>
            <a:r>
              <a:rPr lang="en-US" sz="2600">
                <a:solidFill>
                  <a:schemeClr val="dk1"/>
                </a:solidFill>
                <a:latin typeface="Calibri"/>
                <a:ea typeface="Calibri"/>
                <a:cs typeface="Calibri"/>
                <a:sym typeface="Calibri"/>
              </a:rPr>
              <a:t>Enables GPU processing</a:t>
            </a:r>
          </a:p>
        </p:txBody>
      </p:sp>
      <p:sp>
        <p:nvSpPr>
          <p:cNvPr id="100" name="Shape 100"/>
          <p:cNvSpPr txBox="1"/>
          <p:nvPr/>
        </p:nvSpPr>
        <p:spPr>
          <a:xfrm>
            <a:off x="147636" y="-152400"/>
            <a:ext cx="254000" cy="254000"/>
          </a:xfrm>
          <a:prstGeom prst="rect">
            <a:avLst/>
          </a:prstGeom>
          <a:noFill/>
          <a:ln>
            <a:noFill/>
          </a:ln>
        </p:spPr>
        <p:txBody>
          <a:bodyPr anchorCtr="0" anchor="t" bIns="38075" lIns="76175" rIns="76175" tIns="38075">
            <a:noAutofit/>
          </a:bodyPr>
          <a:lstStyle/>
          <a:p>
            <a:pPr indent="0" lvl="0" marL="0" marR="0" rtl="0" algn="l">
              <a:lnSpc>
                <a:spcPct val="100000"/>
              </a:lnSpc>
              <a:spcBef>
                <a:spcPts val="0"/>
              </a:spcBef>
              <a:spcAft>
                <a:spcPts val="0"/>
              </a:spcAft>
              <a:buNone/>
            </a:pPr>
            <a:r>
              <a:t/>
            </a:r>
            <a:endParaRPr b="0" baseline="0" i="0" sz="2000" u="none" cap="none" strike="noStrike">
              <a:solidFill>
                <a:schemeClr val="dk1"/>
              </a:solidFill>
              <a:latin typeface="Arial"/>
              <a:ea typeface="Arial"/>
              <a:cs typeface="Arial"/>
              <a:sym typeface="Arial"/>
            </a:endParaRPr>
          </a:p>
        </p:txBody>
      </p:sp>
      <p:sp>
        <p:nvSpPr>
          <p:cNvPr id="101" name="Shape 101"/>
          <p:cNvSpPr txBox="1"/>
          <p:nvPr/>
        </p:nvSpPr>
        <p:spPr>
          <a:xfrm>
            <a:off x="274637" y="-25400"/>
            <a:ext cx="254000" cy="254000"/>
          </a:xfrm>
          <a:prstGeom prst="rect">
            <a:avLst/>
          </a:prstGeom>
          <a:noFill/>
          <a:ln>
            <a:noFill/>
          </a:ln>
        </p:spPr>
        <p:txBody>
          <a:bodyPr anchorCtr="0" anchor="t" bIns="38075" lIns="76175" rIns="76175" tIns="38075">
            <a:noAutofit/>
          </a:bodyPr>
          <a:lstStyle/>
          <a:p>
            <a:pPr indent="0" lvl="0" marL="0" marR="0" rtl="0" algn="l">
              <a:lnSpc>
                <a:spcPct val="100000"/>
              </a:lnSpc>
              <a:spcBef>
                <a:spcPts val="0"/>
              </a:spcBef>
              <a:spcAft>
                <a:spcPts val="0"/>
              </a:spcAft>
              <a:buNone/>
            </a:pPr>
            <a:r>
              <a:t/>
            </a:r>
            <a:endParaRPr b="0" baseline="0" i="0" sz="2000" u="none" cap="none" strike="noStrike">
              <a:solidFill>
                <a:schemeClr val="dk1"/>
              </a:solidFill>
              <a:latin typeface="Arial"/>
              <a:ea typeface="Arial"/>
              <a:cs typeface="Arial"/>
              <a:sym typeface="Arial"/>
            </a:endParaRPr>
          </a:p>
        </p:txBody>
      </p:sp>
      <p:pic>
        <p:nvPicPr>
          <p:cNvPr id="102" name="Shape 102"/>
          <p:cNvPicPr preferRelativeResize="0"/>
          <p:nvPr/>
        </p:nvPicPr>
        <p:blipFill>
          <a:blip r:embed="rId6">
            <a:alphaModFix/>
          </a:blip>
          <a:stretch>
            <a:fillRect/>
          </a:stretch>
        </p:blipFill>
        <p:spPr>
          <a:xfrm>
            <a:off x="901300" y="21847375"/>
            <a:ext cx="8094842" cy="4682925"/>
          </a:xfrm>
          <a:prstGeom prst="rect">
            <a:avLst/>
          </a:prstGeom>
          <a:noFill/>
          <a:ln>
            <a:noFill/>
          </a:ln>
        </p:spPr>
      </p:pic>
      <p:sp>
        <p:nvSpPr>
          <p:cNvPr id="103" name="Shape 103"/>
          <p:cNvSpPr txBox="1"/>
          <p:nvPr/>
        </p:nvSpPr>
        <p:spPr>
          <a:xfrm>
            <a:off x="24060150" y="19443703"/>
            <a:ext cx="9202800" cy="6259499"/>
          </a:xfrm>
          <a:prstGeom prst="rect">
            <a:avLst/>
          </a:prstGeom>
          <a:noFill/>
          <a:ln>
            <a:noFill/>
          </a:ln>
        </p:spPr>
        <p:txBody>
          <a:bodyPr anchorCtr="0" anchor="t" bIns="38925" lIns="77875" rIns="77875" tIns="38925">
            <a:noAutofit/>
          </a:bodyPr>
          <a:lstStyle/>
          <a:p>
            <a:pPr indent="0" lvl="0" marL="0" marR="0" rtl="0" algn="just">
              <a:lnSpc>
                <a:spcPct val="100000"/>
              </a:lnSpc>
              <a:spcBef>
                <a:spcPts val="0"/>
              </a:spcBef>
              <a:spcAft>
                <a:spcPts val="0"/>
              </a:spcAft>
              <a:buClr>
                <a:srgbClr val="000054"/>
              </a:buClr>
              <a:buSzPct val="25000"/>
              <a:buFont typeface="Calibri"/>
              <a:buNone/>
            </a:pPr>
            <a:r>
              <a:rPr b="1" lang="en-US" sz="4500">
                <a:solidFill>
                  <a:srgbClr val="000054"/>
                </a:solidFill>
                <a:latin typeface="Calibri"/>
                <a:ea typeface="Calibri"/>
                <a:cs typeface="Calibri"/>
                <a:sym typeface="Calibri"/>
              </a:rPr>
              <a:t>Lessons Learned</a:t>
            </a:r>
          </a:p>
          <a:p>
            <a:pPr indent="0" lvl="0" marL="0" marR="0" rtl="0" algn="just">
              <a:lnSpc>
                <a:spcPct val="100000"/>
              </a:lnSpc>
              <a:spcBef>
                <a:spcPts val="0"/>
              </a:spcBef>
              <a:spcAft>
                <a:spcPts val="0"/>
              </a:spcAft>
              <a:buClr>
                <a:srgbClr val="000054"/>
              </a:buClr>
              <a:buFont typeface="Calibri"/>
              <a:buNone/>
            </a:pPr>
            <a:r>
              <a:t/>
            </a:r>
            <a:endParaRPr b="1">
              <a:solidFill>
                <a:srgbClr val="000054"/>
              </a:solidFill>
              <a:latin typeface="Calibri"/>
              <a:ea typeface="Calibri"/>
              <a:cs typeface="Calibri"/>
              <a:sym typeface="Calibri"/>
            </a:endParaRPr>
          </a:p>
          <a:p>
            <a:pPr indent="-19050" lvl="0" rtl="0" algn="just">
              <a:spcBef>
                <a:spcPts val="0"/>
              </a:spcBef>
              <a:buClr>
                <a:schemeClr val="dk1"/>
              </a:buClr>
              <a:buSzPct val="100000"/>
              <a:buFont typeface="Arial"/>
              <a:buChar char="•"/>
            </a:pPr>
            <a:r>
              <a:rPr lang="en-US" sz="2600">
                <a:solidFill>
                  <a:schemeClr val="dk1"/>
                </a:solidFill>
                <a:latin typeface="Calibri"/>
                <a:ea typeface="Calibri"/>
                <a:cs typeface="Calibri"/>
                <a:sym typeface="Calibri"/>
              </a:rPr>
              <a:t>Caffe is still in developmental stages and the “accuracy layer” (common in neural networks) does not support multiple labels and in turn was the source of major delays when starting out ETL and data processing. </a:t>
            </a:r>
          </a:p>
          <a:p>
            <a:pPr indent="-19050" lvl="0" rtl="0" algn="just">
              <a:spcBef>
                <a:spcPts val="0"/>
              </a:spcBef>
              <a:buClr>
                <a:schemeClr val="dk1"/>
              </a:buClr>
              <a:buSzPct val="100000"/>
              <a:buFont typeface="Calibri"/>
              <a:buChar char="•"/>
            </a:pPr>
            <a:r>
              <a:rPr lang="en-US" sz="2600">
                <a:solidFill>
                  <a:schemeClr val="dk1"/>
                </a:solidFill>
                <a:latin typeface="Calibri"/>
                <a:ea typeface="Calibri"/>
                <a:cs typeface="Calibri"/>
                <a:sym typeface="Calibri"/>
              </a:rPr>
              <a:t>There was severe lack of documentation with regards to how the different types of layers worked respectively. Caffe assumed prior experience with how neural layers work.</a:t>
            </a:r>
          </a:p>
          <a:p>
            <a:pPr indent="-19050" lvl="0" rtl="0" algn="just">
              <a:spcBef>
                <a:spcPts val="0"/>
              </a:spcBef>
              <a:buClr>
                <a:schemeClr val="dk1"/>
              </a:buClr>
              <a:buSzPct val="100000"/>
              <a:buFont typeface="Calibri"/>
              <a:buChar char="•"/>
            </a:pPr>
            <a:r>
              <a:rPr lang="en-US" sz="2600">
                <a:solidFill>
                  <a:schemeClr val="dk1"/>
                </a:solidFill>
                <a:latin typeface="Calibri"/>
                <a:ea typeface="Calibri"/>
                <a:cs typeface="Calibri"/>
                <a:sym typeface="Calibri"/>
              </a:rPr>
              <a:t>Much focus was given to our loss layer/s because we were not confident in how to correctly assess our outcomes.  In retrospect, many of the loss layers performed similar to one another and a lot of unnecessary energy was put into code that was already working. </a:t>
            </a:r>
          </a:p>
        </p:txBody>
      </p:sp>
      <p:pic>
        <p:nvPicPr>
          <p:cNvPr id="104" name="Shape 104"/>
          <p:cNvPicPr preferRelativeResize="0"/>
          <p:nvPr/>
        </p:nvPicPr>
        <p:blipFill>
          <a:blip r:embed="rId7">
            <a:alphaModFix/>
          </a:blip>
          <a:stretch>
            <a:fillRect/>
          </a:stretch>
        </p:blipFill>
        <p:spPr>
          <a:xfrm>
            <a:off x="19207200" y="23569000"/>
            <a:ext cx="3100564" cy="2797774"/>
          </a:xfrm>
          <a:prstGeom prst="rect">
            <a:avLst/>
          </a:prstGeom>
          <a:noFill/>
          <a:ln>
            <a:noFill/>
          </a:ln>
        </p:spPr>
      </p:pic>
      <p:pic>
        <p:nvPicPr>
          <p:cNvPr id="105" name="Shape 105"/>
          <p:cNvPicPr preferRelativeResize="0"/>
          <p:nvPr/>
        </p:nvPicPr>
        <p:blipFill>
          <a:blip r:embed="rId8">
            <a:alphaModFix/>
          </a:blip>
          <a:stretch>
            <a:fillRect/>
          </a:stretch>
        </p:blipFill>
        <p:spPr>
          <a:xfrm>
            <a:off x="10025535" y="24261551"/>
            <a:ext cx="5533691" cy="2200274"/>
          </a:xfrm>
          <a:prstGeom prst="rect">
            <a:avLst/>
          </a:prstGeom>
          <a:noFill/>
          <a:ln>
            <a:noFill/>
          </a:ln>
        </p:spPr>
      </p:pic>
      <p:pic>
        <p:nvPicPr>
          <p:cNvPr id="106" name="Shape 106"/>
          <p:cNvPicPr preferRelativeResize="0"/>
          <p:nvPr/>
        </p:nvPicPr>
        <p:blipFill>
          <a:blip r:embed="rId9">
            <a:alphaModFix/>
          </a:blip>
          <a:stretch>
            <a:fillRect/>
          </a:stretch>
        </p:blipFill>
        <p:spPr>
          <a:xfrm>
            <a:off x="14904775" y="22220028"/>
            <a:ext cx="4625698" cy="2574925"/>
          </a:xfrm>
          <a:prstGeom prst="rect">
            <a:avLst/>
          </a:prstGeom>
          <a:noFill/>
          <a:ln>
            <a:noFill/>
          </a:ln>
        </p:spPr>
      </p:pic>
      <p:pic>
        <p:nvPicPr>
          <p:cNvPr id="107" name="Shape 107"/>
          <p:cNvPicPr preferRelativeResize="0"/>
          <p:nvPr/>
        </p:nvPicPr>
        <p:blipFill>
          <a:blip r:embed="rId10">
            <a:alphaModFix/>
          </a:blip>
          <a:stretch>
            <a:fillRect/>
          </a:stretch>
        </p:blipFill>
        <p:spPr>
          <a:xfrm>
            <a:off x="24060137" y="11379900"/>
            <a:ext cx="8772525" cy="3219450"/>
          </a:xfrm>
          <a:prstGeom prst="rect">
            <a:avLst/>
          </a:prstGeom>
          <a:noFill/>
          <a:ln>
            <a:noFill/>
          </a:ln>
        </p:spPr>
      </p:pic>
      <p:pic>
        <p:nvPicPr>
          <p:cNvPr id="108" name="Shape 108"/>
          <p:cNvPicPr preferRelativeResize="0"/>
          <p:nvPr/>
        </p:nvPicPr>
        <p:blipFill>
          <a:blip r:embed="rId11">
            <a:alphaModFix/>
          </a:blip>
          <a:stretch>
            <a:fillRect/>
          </a:stretch>
        </p:blipFill>
        <p:spPr>
          <a:xfrm>
            <a:off x="24095225" y="15120675"/>
            <a:ext cx="6371449" cy="3999174"/>
          </a:xfrm>
          <a:prstGeom prst="rect">
            <a:avLst/>
          </a:prstGeom>
          <a:noFill/>
          <a:ln>
            <a:noFill/>
          </a:ln>
        </p:spPr>
      </p:pic>
      <p:pic>
        <p:nvPicPr>
          <p:cNvPr id="109" name="Shape 109"/>
          <p:cNvPicPr preferRelativeResize="0"/>
          <p:nvPr/>
        </p:nvPicPr>
        <p:blipFill>
          <a:blip r:embed="rId12">
            <a:alphaModFix/>
          </a:blip>
          <a:stretch>
            <a:fillRect/>
          </a:stretch>
        </p:blipFill>
        <p:spPr>
          <a:xfrm>
            <a:off x="35015312" y="6997278"/>
            <a:ext cx="1223825" cy="17965373"/>
          </a:xfrm>
          <a:prstGeom prst="rect">
            <a:avLst/>
          </a:prstGeom>
          <a:noFill/>
          <a:ln>
            <a:noFill/>
          </a:ln>
        </p:spPr>
      </p:pic>
      <p:sp>
        <p:nvSpPr>
          <p:cNvPr id="110" name="Shape 110"/>
          <p:cNvSpPr txBox="1"/>
          <p:nvPr/>
        </p:nvSpPr>
        <p:spPr>
          <a:xfrm>
            <a:off x="30289500" y="15852712"/>
            <a:ext cx="10478100" cy="1222499"/>
          </a:xfrm>
          <a:prstGeom prst="rect">
            <a:avLst/>
          </a:prstGeom>
          <a:noFill/>
          <a:ln>
            <a:noFill/>
          </a:ln>
        </p:spPr>
        <p:txBody>
          <a:bodyPr anchorCtr="0" anchor="t" bIns="91425" lIns="91425" rIns="91425" tIns="91425">
            <a:noAutofit/>
          </a:bodyPr>
          <a:lstStyle/>
          <a:p>
            <a:pPr rtl="0">
              <a:spcBef>
                <a:spcPts val="0"/>
              </a:spcBef>
              <a:buNone/>
            </a:pPr>
            <a:r>
              <a:rPr lang="en-US"/>
              <a:t>*The Basic Logistic Regression </a:t>
            </a:r>
          </a:p>
          <a:p>
            <a:pPr>
              <a:spcBef>
                <a:spcPts val="0"/>
              </a:spcBef>
              <a:buNone/>
            </a:pPr>
            <a:r>
              <a:rPr lang="en-US"/>
              <a:t>continues off the chart*</a:t>
            </a:r>
          </a:p>
        </p:txBody>
      </p:sp>
      <p:pic>
        <p:nvPicPr>
          <p:cNvPr id="111" name="Shape 111"/>
          <p:cNvPicPr preferRelativeResize="0"/>
          <p:nvPr/>
        </p:nvPicPr>
        <p:blipFill>
          <a:blip r:embed="rId13">
            <a:alphaModFix/>
          </a:blip>
          <a:stretch>
            <a:fillRect/>
          </a:stretch>
        </p:blipFill>
        <p:spPr>
          <a:xfrm>
            <a:off x="33440296" y="1126975"/>
            <a:ext cx="2424625" cy="4546410"/>
          </a:xfrm>
          <a:prstGeom prst="rect">
            <a:avLst/>
          </a:prstGeom>
          <a:noFill/>
          <a:ln>
            <a:noFill/>
          </a:ln>
        </p:spPr>
      </p:pic>
      <p:sp>
        <p:nvSpPr>
          <p:cNvPr id="112" name="Shape 112"/>
          <p:cNvSpPr txBox="1"/>
          <p:nvPr/>
        </p:nvSpPr>
        <p:spPr>
          <a:xfrm>
            <a:off x="10666200" y="2188675"/>
            <a:ext cx="12396300" cy="3219599"/>
          </a:xfrm>
          <a:prstGeom prst="rect">
            <a:avLst/>
          </a:prstGeom>
          <a:noFill/>
          <a:ln>
            <a:noFill/>
          </a:ln>
        </p:spPr>
        <p:txBody>
          <a:bodyPr anchorCtr="0" anchor="t" bIns="91425" lIns="91425" rIns="91425" tIns="91425">
            <a:noAutofit/>
          </a:bodyPr>
          <a:lstStyle/>
          <a:p>
            <a:pPr algn="ctr">
              <a:spcBef>
                <a:spcPts val="0"/>
              </a:spcBef>
              <a:buNone/>
            </a:pPr>
            <a:r>
              <a:rPr b="1" lang="en-US" sz="7200">
                <a:solidFill>
                  <a:srgbClr val="073763"/>
                </a:solidFill>
                <a:latin typeface="Trebuchet MS"/>
                <a:ea typeface="Trebuchet MS"/>
                <a:cs typeface="Trebuchet MS"/>
                <a:sym typeface="Trebuchet MS"/>
              </a:rPr>
              <a:t>Caffe: Deep Learning Network on Predicting Brain Response</a:t>
            </a:r>
          </a:p>
        </p:txBody>
      </p:sp>
      <p:sp>
        <p:nvSpPr>
          <p:cNvPr id="113" name="Shape 113"/>
          <p:cNvSpPr txBox="1"/>
          <p:nvPr/>
        </p:nvSpPr>
        <p:spPr>
          <a:xfrm>
            <a:off x="24060150" y="1876325"/>
            <a:ext cx="9136199" cy="3999299"/>
          </a:xfrm>
          <a:prstGeom prst="rect">
            <a:avLst/>
          </a:prstGeom>
          <a:noFill/>
          <a:ln>
            <a:noFill/>
          </a:ln>
        </p:spPr>
        <p:txBody>
          <a:bodyPr anchorCtr="0" anchor="t" bIns="38075" lIns="76175" rIns="76175" tIns="38075">
            <a:noAutofit/>
          </a:bodyPr>
          <a:lstStyle/>
          <a:p>
            <a:pPr indent="0" lvl="0" marL="0" marR="0" rtl="0" algn="just">
              <a:lnSpc>
                <a:spcPct val="100000"/>
              </a:lnSpc>
              <a:spcBef>
                <a:spcPts val="0"/>
              </a:spcBef>
              <a:spcAft>
                <a:spcPts val="0"/>
              </a:spcAft>
              <a:buClr>
                <a:srgbClr val="000054"/>
              </a:buClr>
              <a:buSzPct val="25000"/>
              <a:buFont typeface="Calibri"/>
              <a:buNone/>
            </a:pPr>
            <a:r>
              <a:rPr b="1" lang="en-US" sz="4500">
                <a:solidFill>
                  <a:srgbClr val="000054"/>
                </a:solidFill>
                <a:latin typeface="Calibri"/>
                <a:ea typeface="Calibri"/>
                <a:cs typeface="Calibri"/>
                <a:sym typeface="Calibri"/>
              </a:rPr>
              <a:t>About Caffe</a:t>
            </a:r>
          </a:p>
          <a:p>
            <a:pPr marR="0" rtl="0" algn="just">
              <a:lnSpc>
                <a:spcPct val="100000"/>
              </a:lnSpc>
              <a:spcBef>
                <a:spcPts val="0"/>
              </a:spcBef>
              <a:spcAft>
                <a:spcPts val="0"/>
              </a:spcAft>
              <a:buNone/>
            </a:pPr>
            <a:r>
              <a:rPr lang="en-US" sz="2600">
                <a:latin typeface="Calibri"/>
                <a:ea typeface="Calibri"/>
                <a:cs typeface="Calibri"/>
                <a:sym typeface="Calibri"/>
              </a:rPr>
              <a:t>Caffe is a Deep Learning framework for images developed and maintained by BVLC. </a:t>
            </a:r>
          </a:p>
          <a:p>
            <a:pPr marR="0" rtl="0" algn="just">
              <a:lnSpc>
                <a:spcPct val="100000"/>
              </a:lnSpc>
              <a:spcBef>
                <a:spcPts val="0"/>
              </a:spcBef>
              <a:spcAft>
                <a:spcPts val="0"/>
              </a:spcAft>
              <a:buNone/>
            </a:pPr>
            <a:r>
              <a:rPr lang="en-US" sz="2600" u="sng">
                <a:solidFill>
                  <a:schemeClr val="hlink"/>
                </a:solidFill>
                <a:latin typeface="Calibri"/>
                <a:ea typeface="Calibri"/>
                <a:cs typeface="Calibri"/>
                <a:sym typeface="Calibri"/>
                <a:hlinkClick r:id="rId14"/>
              </a:rPr>
              <a:t>http://caffe.berkeleyvision.org/</a:t>
            </a:r>
          </a:p>
          <a:p>
            <a:pPr lvl="0" marR="0" rtl="0" algn="just">
              <a:lnSpc>
                <a:spcPct val="100000"/>
              </a:lnSpc>
              <a:spcBef>
                <a:spcPts val="0"/>
              </a:spcBef>
              <a:spcAft>
                <a:spcPts val="0"/>
              </a:spcAft>
              <a:buNone/>
            </a:pPr>
            <a:r>
              <a:rPr lang="en-US" sz="2600">
                <a:latin typeface="Calibri"/>
                <a:ea typeface="Calibri"/>
                <a:cs typeface="Calibri"/>
                <a:sym typeface="Calibri"/>
              </a:rPr>
              <a:t>Caffe allows end users to easily create neural nets to train a model. Nets are created through an abstraction of layers. Complex nets and models are available on the Caffe website.  An example net is the logistic regression net.</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