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3ACD-21A2-4944-9DD6-5389E6C064E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D7D0-89E8-4336-A3F0-29AE8060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8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3ACD-21A2-4944-9DD6-5389E6C064E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D7D0-89E8-4336-A3F0-29AE8060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4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3ACD-21A2-4944-9DD6-5389E6C064E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D7D0-89E8-4336-A3F0-29AE8060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9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3ACD-21A2-4944-9DD6-5389E6C064E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D7D0-89E8-4336-A3F0-29AE8060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6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3ACD-21A2-4944-9DD6-5389E6C064E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D7D0-89E8-4336-A3F0-29AE8060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3ACD-21A2-4944-9DD6-5389E6C064E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D7D0-89E8-4336-A3F0-29AE8060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3ACD-21A2-4944-9DD6-5389E6C064E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D7D0-89E8-4336-A3F0-29AE8060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1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3ACD-21A2-4944-9DD6-5389E6C064E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D7D0-89E8-4336-A3F0-29AE8060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9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3ACD-21A2-4944-9DD6-5389E6C064E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D7D0-89E8-4336-A3F0-29AE8060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1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3ACD-21A2-4944-9DD6-5389E6C064E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D7D0-89E8-4336-A3F0-29AE8060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0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3ACD-21A2-4944-9DD6-5389E6C064E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D7D0-89E8-4336-A3F0-29AE8060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2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33ACD-21A2-4944-9DD6-5389E6C064E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4D7D0-89E8-4336-A3F0-29AE8060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93750"/>
          </a:xfrm>
        </p:spPr>
        <p:txBody>
          <a:bodyPr/>
          <a:lstStyle/>
          <a:p>
            <a:r>
              <a:rPr lang="en-US" dirty="0" smtClean="0"/>
              <a:t>Main page</a:t>
            </a:r>
            <a:br>
              <a:rPr lang="en-US" dirty="0" smtClean="0"/>
            </a:br>
            <a:r>
              <a:rPr lang="en-US" dirty="0" smtClean="0"/>
              <a:t>640x960 pixels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Menu: 70x60 (30,50)</a:t>
            </a:r>
          </a:p>
          <a:p>
            <a:r>
              <a:rPr lang="en-US" dirty="0" smtClean="0"/>
              <a:t>Search box: 410x70 (120,40)</a:t>
            </a:r>
          </a:p>
          <a:p>
            <a:r>
              <a:rPr lang="en-US" dirty="0" smtClean="0"/>
              <a:t>Siri:  70x60 (560,50)</a:t>
            </a:r>
          </a:p>
          <a:p>
            <a:r>
              <a:rPr lang="en-US" dirty="0" smtClean="0"/>
              <a:t>Word of the day: </a:t>
            </a:r>
            <a:r>
              <a:rPr lang="en-US" altLang="zh-CN" dirty="0" smtClean="0"/>
              <a:t>300x70 (150,200)</a:t>
            </a:r>
          </a:p>
          <a:p>
            <a:r>
              <a:rPr lang="en-US" dirty="0" smtClean="0"/>
              <a:t>Speaker: 70x60 (470,210)</a:t>
            </a:r>
            <a:endParaRPr lang="en-US" dirty="0"/>
          </a:p>
          <a:p>
            <a:r>
              <a:rPr lang="en-US" dirty="0" smtClean="0"/>
              <a:t>Meaning: 520x70 (70,310)</a:t>
            </a:r>
          </a:p>
          <a:p>
            <a:r>
              <a:rPr lang="en-US" dirty="0" smtClean="0"/>
              <a:t>Adv.1: 300x200 (0,430)</a:t>
            </a:r>
          </a:p>
          <a:p>
            <a:r>
              <a:rPr lang="en-US" dirty="0" smtClean="0"/>
              <a:t>Adv.2: 300x200 (320,430)</a:t>
            </a:r>
          </a:p>
          <a:p>
            <a:r>
              <a:rPr lang="en-US" dirty="0" smtClean="0"/>
              <a:t>Adv.3: 300x200 (0,690)</a:t>
            </a:r>
          </a:p>
          <a:p>
            <a:r>
              <a:rPr lang="en-US" dirty="0" smtClean="0"/>
              <a:t>Adv.4: 300x200 (320,690)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 Size may vary based on  icons selected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267200" y="304800"/>
            <a:ext cx="3581400" cy="579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67200" y="1399309"/>
            <a:ext cx="3581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19600" y="762000"/>
            <a:ext cx="457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menu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762000"/>
            <a:ext cx="2286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box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1638300"/>
            <a:ext cx="1752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Word of the Day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81800" y="1638300"/>
            <a:ext cx="457200" cy="38100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638299"/>
            <a:ext cx="457200" cy="3810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55" y="762000"/>
            <a:ext cx="367145" cy="381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419600" y="2133600"/>
            <a:ext cx="3276600" cy="381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Meaning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67200" y="2819400"/>
            <a:ext cx="3581400" cy="3124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>
            <a:stCxn id="22" idx="0"/>
            <a:endCxn id="22" idx="2"/>
          </p:cNvCxnSpPr>
          <p:nvPr/>
        </p:nvCxnSpPr>
        <p:spPr>
          <a:xfrm>
            <a:off x="6057900" y="2819400"/>
            <a:ext cx="0" cy="312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22" idx="3"/>
          </p:cNvCxnSpPr>
          <p:nvPr/>
        </p:nvCxnSpPr>
        <p:spPr>
          <a:xfrm>
            <a:off x="4267200" y="4381500"/>
            <a:ext cx="358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8200" y="3276600"/>
            <a:ext cx="1181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Adv. 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96891" y="3276600"/>
            <a:ext cx="1181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Adv. 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48200" y="4800600"/>
            <a:ext cx="1181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Adv. 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31527" y="4800600"/>
            <a:ext cx="1181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Adv. 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441700" y="173995"/>
            <a:ext cx="685800" cy="2616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(0,0)</a:t>
            </a:r>
            <a:endParaRPr lang="en-US" sz="11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886200" y="3048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962400" y="1399309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29000" y="1270813"/>
            <a:ext cx="635000" cy="2616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(0,130)</a:t>
            </a:r>
            <a:endParaRPr lang="en-US" sz="11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7512627" y="435605"/>
            <a:ext cx="6407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53400" y="3048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</a:t>
            </a:r>
            <a:r>
              <a:rPr lang="en-US" sz="1100" dirty="0" smtClean="0"/>
              <a:t>ackground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370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93750"/>
          </a:xfrm>
        </p:spPr>
        <p:txBody>
          <a:bodyPr/>
          <a:lstStyle/>
          <a:p>
            <a:r>
              <a:rPr lang="en-US" dirty="0" smtClean="0"/>
              <a:t>Definition page</a:t>
            </a:r>
            <a:br>
              <a:rPr lang="en-US" dirty="0" smtClean="0"/>
            </a:br>
            <a:r>
              <a:rPr lang="en-US" dirty="0" smtClean="0"/>
              <a:t>640x960 pixels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Menu: 70x60 (30,50)</a:t>
            </a:r>
          </a:p>
          <a:p>
            <a:r>
              <a:rPr lang="en-US" dirty="0" smtClean="0"/>
              <a:t>Search box: 410x70 (120,40)</a:t>
            </a:r>
          </a:p>
          <a:p>
            <a:r>
              <a:rPr lang="en-US" dirty="0" smtClean="0"/>
              <a:t>Siri:  70x60 </a:t>
            </a:r>
            <a:r>
              <a:rPr lang="en-US" dirty="0" smtClean="0"/>
              <a:t>(560,50)</a:t>
            </a:r>
            <a:endParaRPr lang="en-US" dirty="0" smtClean="0"/>
          </a:p>
          <a:p>
            <a:r>
              <a:rPr lang="en-US" dirty="0" smtClean="0"/>
              <a:t>Word searched: 140x50 (30,180)</a:t>
            </a:r>
          </a:p>
          <a:p>
            <a:r>
              <a:rPr lang="en-US" dirty="0" smtClean="0"/>
              <a:t>Speaker: 70x60 (180,190)</a:t>
            </a:r>
          </a:p>
          <a:p>
            <a:r>
              <a:rPr lang="en-US" dirty="0" smtClean="0"/>
              <a:t>Add: 50x60 (480,190)</a:t>
            </a:r>
          </a:p>
          <a:p>
            <a:r>
              <a:rPr lang="en-US" dirty="0" smtClean="0"/>
              <a:t>Share:  50x60 (560,190)</a:t>
            </a:r>
          </a:p>
          <a:p>
            <a:r>
              <a:rPr lang="en-US" dirty="0" smtClean="0"/>
              <a:t>IPA: 120x30 (30,240)</a:t>
            </a:r>
          </a:p>
          <a:p>
            <a:r>
              <a:rPr lang="en-US" dirty="0" smtClean="0"/>
              <a:t>Meaning 1: 570x205 (30,310)</a:t>
            </a:r>
          </a:p>
          <a:p>
            <a:r>
              <a:rPr lang="en-US" dirty="0" smtClean="0"/>
              <a:t>Meaning 2: </a:t>
            </a:r>
            <a:r>
              <a:rPr lang="en-US" dirty="0" smtClean="0"/>
              <a:t>570x205 (30, 535)</a:t>
            </a:r>
          </a:p>
          <a:p>
            <a:r>
              <a:rPr lang="en-US" dirty="0" smtClean="0"/>
              <a:t>Definition: 213x90 (0,770)</a:t>
            </a:r>
          </a:p>
          <a:p>
            <a:r>
              <a:rPr lang="en-US" dirty="0" smtClean="0"/>
              <a:t>Synonyms: 213x90 (213.3,770)</a:t>
            </a:r>
          </a:p>
          <a:p>
            <a:r>
              <a:rPr lang="en-US" dirty="0" smtClean="0"/>
              <a:t>Leaners:  213x90 (426.3,770)</a:t>
            </a:r>
          </a:p>
          <a:p>
            <a:r>
              <a:rPr lang="en-US" dirty="0" smtClean="0"/>
              <a:t>Advertisement: 640x100(0,860)</a:t>
            </a:r>
          </a:p>
          <a:p>
            <a:endParaRPr lang="en-US" dirty="0"/>
          </a:p>
          <a:p>
            <a:r>
              <a:rPr lang="en-US" dirty="0" smtClean="0"/>
              <a:t>*May vary based on icons selected</a:t>
            </a:r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267200" y="304800"/>
            <a:ext cx="3581400" cy="5791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67200" y="1399309"/>
            <a:ext cx="3581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19600" y="762000"/>
            <a:ext cx="457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menu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762000"/>
            <a:ext cx="2286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Great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19600" y="1625599"/>
            <a:ext cx="990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Great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625599"/>
            <a:ext cx="457200" cy="3810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55" y="762000"/>
            <a:ext cx="367145" cy="381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419600" y="2628900"/>
            <a:ext cx="3276600" cy="10287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Meaning 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19600" y="3886200"/>
            <a:ext cx="3276600" cy="10668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Meaning 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19600" y="2133600"/>
            <a:ext cx="16383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819900" y="1612899"/>
            <a:ext cx="3810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73" y="1600200"/>
            <a:ext cx="400627" cy="4006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19600" y="2110601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IPA</a:t>
            </a:r>
            <a:endParaRPr lang="en-US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267200" y="5334000"/>
            <a:ext cx="3581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267200" y="5715000"/>
            <a:ext cx="3581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10200" y="53340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05600" y="5346700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43714" y="5726668"/>
            <a:ext cx="307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Advertisement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68800" y="5370611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Definition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88000" y="5370611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Synonyms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83400" y="5370611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Leaners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3886200" y="3048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441700" y="173995"/>
            <a:ext cx="685800" cy="2616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(0,0)</a:t>
            </a:r>
            <a:endParaRPr lang="en-US" sz="1100" dirty="0"/>
          </a:p>
        </p:txBody>
      </p:sp>
      <p:cxnSp>
        <p:nvCxnSpPr>
          <p:cNvPr id="151" name="Straight Connector 150"/>
          <p:cNvCxnSpPr/>
          <p:nvPr/>
        </p:nvCxnSpPr>
        <p:spPr>
          <a:xfrm flipH="1">
            <a:off x="3848100" y="1399309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352800" y="1270813"/>
            <a:ext cx="635000" cy="2616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(0,130)</a:t>
            </a:r>
            <a:endParaRPr lang="en-US" sz="1100" dirty="0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4267200" y="2463800"/>
            <a:ext cx="3581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441700" y="2362200"/>
            <a:ext cx="635000" cy="2616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(0,290)</a:t>
            </a:r>
            <a:endParaRPr lang="en-US" sz="1100" dirty="0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3987800" y="2463800"/>
            <a:ext cx="2413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7620000" y="21336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7924800" y="199389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Grey Background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473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93750"/>
          </a:xfrm>
        </p:spPr>
        <p:txBody>
          <a:bodyPr/>
          <a:lstStyle/>
          <a:p>
            <a:r>
              <a:rPr lang="en-US" dirty="0" smtClean="0"/>
              <a:t>Menu page</a:t>
            </a:r>
            <a:br>
              <a:rPr lang="en-US" dirty="0" smtClean="0"/>
            </a:br>
            <a:r>
              <a:rPr lang="en-US" dirty="0" smtClean="0"/>
              <a:t>640x960 pixels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Home:260x50 </a:t>
            </a:r>
            <a:r>
              <a:rPr lang="en-US" dirty="0" smtClean="0"/>
              <a:t>(10,130)</a:t>
            </a:r>
            <a:endParaRPr lang="en-US" dirty="0" smtClean="0"/>
          </a:p>
          <a:p>
            <a:r>
              <a:rPr lang="en-US" dirty="0" smtClean="0"/>
              <a:t>XXX:</a:t>
            </a:r>
            <a:r>
              <a:rPr lang="en-US" dirty="0" smtClean="0"/>
              <a:t>260x50 (10,190)</a:t>
            </a:r>
            <a:endParaRPr lang="en-US" dirty="0" smtClean="0"/>
          </a:p>
          <a:p>
            <a:r>
              <a:rPr lang="en-US" dirty="0" smtClean="0"/>
              <a:t>XXX:</a:t>
            </a:r>
            <a:r>
              <a:rPr lang="en-US" dirty="0" smtClean="0"/>
              <a:t>260x50 (10,250)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Daily: 100x50 (10,450)</a:t>
            </a:r>
          </a:p>
          <a:p>
            <a:r>
              <a:rPr lang="en-US" dirty="0" smtClean="0"/>
              <a:t>Word of the day: 360x50 (10,510)</a:t>
            </a:r>
          </a:p>
          <a:p>
            <a:r>
              <a:rPr lang="en-US" dirty="0" smtClean="0"/>
              <a:t>XXX: </a:t>
            </a:r>
            <a:r>
              <a:rPr lang="en-US" dirty="0" smtClean="0"/>
              <a:t>260x50 (10,570)</a:t>
            </a:r>
            <a:endParaRPr lang="en-US" dirty="0" smtClean="0"/>
          </a:p>
          <a:p>
            <a:r>
              <a:rPr lang="en-US" dirty="0" smtClean="0"/>
              <a:t>XXX: </a:t>
            </a:r>
            <a:r>
              <a:rPr lang="en-US" dirty="0" smtClean="0"/>
              <a:t>260x50 (10,630)</a:t>
            </a:r>
            <a:endParaRPr lang="en-US" dirty="0" smtClean="0"/>
          </a:p>
          <a:p>
            <a:r>
              <a:rPr lang="en-US" dirty="0" smtClean="0"/>
              <a:t>*there might be more buttons as need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 Size may vary based on  icons selected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267200" y="304800"/>
            <a:ext cx="3581400" cy="579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477000" y="304800"/>
            <a:ext cx="38100" cy="5791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267200" y="1371600"/>
            <a:ext cx="1524000" cy="3048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67200" y="1828800"/>
            <a:ext cx="1524000" cy="3048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XXX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7200" y="2286000"/>
            <a:ext cx="1524000" cy="3048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XXX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67200" y="3797300"/>
            <a:ext cx="1524000" cy="3048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Word of the Day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67200" y="3378200"/>
            <a:ext cx="533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daily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4267200" y="4267200"/>
            <a:ext cx="1524000" cy="3048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67200" y="4724400"/>
            <a:ext cx="1524000" cy="3048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1524000"/>
            <a:ext cx="121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Partial of the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recent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page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you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have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6496050" y="152400"/>
            <a:ext cx="1504950" cy="152400"/>
          </a:xfrm>
          <a:prstGeom prst="bentConnector3">
            <a:avLst>
              <a:gd name="adj1" fmla="val -14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001000" y="43190"/>
            <a:ext cx="595035" cy="2616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(400,0)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322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302</Words>
  <Application>Microsoft Office PowerPoint</Application>
  <PresentationFormat>On-screen Show (4:3)</PresentationFormat>
  <Paragraphs>81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Main page 640x960 pixels</vt:lpstr>
      <vt:lpstr>Definition page 640x960 pixels</vt:lpstr>
      <vt:lpstr>Menu page 640x960 pixels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maay</dc:creator>
  <cp:lastModifiedBy>maay</cp:lastModifiedBy>
  <cp:revision>19</cp:revision>
  <dcterms:created xsi:type="dcterms:W3CDTF">2014-07-28T18:10:43Z</dcterms:created>
  <dcterms:modified xsi:type="dcterms:W3CDTF">2014-07-28T23:36:02Z</dcterms:modified>
</cp:coreProperties>
</file>