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4"/>
  </p:notesMasterIdLst>
  <p:sldIdLst>
    <p:sldId id="261" r:id="rId5"/>
    <p:sldId id="344" r:id="rId6"/>
    <p:sldId id="339" r:id="rId7"/>
    <p:sldId id="340" r:id="rId8"/>
    <p:sldId id="347" r:id="rId9"/>
    <p:sldId id="342" r:id="rId10"/>
    <p:sldId id="341" r:id="rId11"/>
    <p:sldId id="348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45" r:id="rId23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244A0-5362-4DC1-9766-061A3EE6B373}" v="291" dt="2023-07-03T03:52:02.66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558"/>
  </p:normalViewPr>
  <p:slideViewPr>
    <p:cSldViewPr>
      <p:cViewPr varScale="1">
        <p:scale>
          <a:sx n="38" d="100"/>
          <a:sy n="38" d="100"/>
        </p:scale>
        <p:origin x="7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o Herrera Francesconi" userId="d236637c-2d4e-4d8b-b3ce-0a0359776a2f" providerId="ADAL" clId="{AA5244A0-5362-4DC1-9766-061A3EE6B373}"/>
    <pc:docChg chg="undo custSel addSld delSld modSld">
      <pc:chgData name="Gonzalo Herrera Francesconi" userId="d236637c-2d4e-4d8b-b3ce-0a0359776a2f" providerId="ADAL" clId="{AA5244A0-5362-4DC1-9766-061A3EE6B373}" dt="2023-07-03T03:52:02.661" v="1319" actId="14100"/>
      <pc:docMkLst>
        <pc:docMk/>
      </pc:docMkLst>
      <pc:sldChg chg="modSp mod">
        <pc:chgData name="Gonzalo Herrera Francesconi" userId="d236637c-2d4e-4d8b-b3ce-0a0359776a2f" providerId="ADAL" clId="{AA5244A0-5362-4DC1-9766-061A3EE6B373}" dt="2023-07-03T03:12:23.914" v="410" actId="6549"/>
        <pc:sldMkLst>
          <pc:docMk/>
          <pc:sldMk cId="214962392" sldId="339"/>
        </pc:sldMkLst>
        <pc:spChg chg="mod">
          <ac:chgData name="Gonzalo Herrera Francesconi" userId="d236637c-2d4e-4d8b-b3ce-0a0359776a2f" providerId="ADAL" clId="{AA5244A0-5362-4DC1-9766-061A3EE6B373}" dt="2023-07-03T03:12:17.373" v="408" actId="20577"/>
          <ac:spMkLst>
            <pc:docMk/>
            <pc:sldMk cId="214962392" sldId="339"/>
            <ac:spMk id="2" creationId="{1F11FCC6-3B49-9D46-8B62-80E94C906F0A}"/>
          </ac:spMkLst>
        </pc:spChg>
        <pc:spChg chg="mod">
          <ac:chgData name="Gonzalo Herrera Francesconi" userId="d236637c-2d4e-4d8b-b3ce-0a0359776a2f" providerId="ADAL" clId="{AA5244A0-5362-4DC1-9766-061A3EE6B373}" dt="2023-07-03T03:12:23.914" v="410" actId="6549"/>
          <ac:spMkLst>
            <pc:docMk/>
            <pc:sldMk cId="214962392" sldId="339"/>
            <ac:spMk id="4" creationId="{C36C587D-EBD5-40E6-BA17-4B0E63CAF16C}"/>
          </ac:spMkLst>
        </pc:spChg>
      </pc:sldChg>
      <pc:sldChg chg="addSp delSp modSp mod">
        <pc:chgData name="Gonzalo Herrera Francesconi" userId="d236637c-2d4e-4d8b-b3ce-0a0359776a2f" providerId="ADAL" clId="{AA5244A0-5362-4DC1-9766-061A3EE6B373}" dt="2023-07-03T03:18:28.317" v="536" actId="6549"/>
        <pc:sldMkLst>
          <pc:docMk/>
          <pc:sldMk cId="717399983" sldId="340"/>
        </pc:sldMkLst>
        <pc:spChg chg="mod">
          <ac:chgData name="Gonzalo Herrera Francesconi" userId="d236637c-2d4e-4d8b-b3ce-0a0359776a2f" providerId="ADAL" clId="{AA5244A0-5362-4DC1-9766-061A3EE6B373}" dt="2023-07-03T03:12:50.822" v="455" actId="6549"/>
          <ac:spMkLst>
            <pc:docMk/>
            <pc:sldMk cId="717399983" sldId="340"/>
            <ac:spMk id="2" creationId="{D5B4D40B-2281-FF4E-A378-6A0062B17D86}"/>
          </ac:spMkLst>
        </pc:spChg>
        <pc:spChg chg="add mod">
          <ac:chgData name="Gonzalo Herrera Francesconi" userId="d236637c-2d4e-4d8b-b3ce-0a0359776a2f" providerId="ADAL" clId="{AA5244A0-5362-4DC1-9766-061A3EE6B373}" dt="2023-07-03T03:15:51.896" v="479" actId="2711"/>
          <ac:spMkLst>
            <pc:docMk/>
            <pc:sldMk cId="717399983" sldId="340"/>
            <ac:spMk id="5" creationId="{1DEBC8A3-E436-40BF-80BA-1B4D48F23994}"/>
          </ac:spMkLst>
        </pc:spChg>
        <pc:spChg chg="add mod">
          <ac:chgData name="Gonzalo Herrera Francesconi" userId="d236637c-2d4e-4d8b-b3ce-0a0359776a2f" providerId="ADAL" clId="{AA5244A0-5362-4DC1-9766-061A3EE6B373}" dt="2023-07-03T03:18:28.317" v="536" actId="6549"/>
          <ac:spMkLst>
            <pc:docMk/>
            <pc:sldMk cId="717399983" sldId="340"/>
            <ac:spMk id="6" creationId="{85AE5C5B-E1BC-4D5E-B0BD-DCA2B9F8EAF0}"/>
          </ac:spMkLst>
        </pc:spChg>
        <pc:picChg chg="del">
          <ac:chgData name="Gonzalo Herrera Francesconi" userId="d236637c-2d4e-4d8b-b3ce-0a0359776a2f" providerId="ADAL" clId="{AA5244A0-5362-4DC1-9766-061A3EE6B373}" dt="2023-07-03T03:12:54.363" v="456" actId="478"/>
          <ac:picMkLst>
            <pc:docMk/>
            <pc:sldMk cId="717399983" sldId="340"/>
            <ac:picMk id="4" creationId="{7525960F-713B-4F6D-8968-CA7D752F33B7}"/>
          </ac:picMkLst>
        </pc:picChg>
      </pc:sldChg>
      <pc:sldChg chg="addSp delSp modSp mod">
        <pc:chgData name="Gonzalo Herrera Francesconi" userId="d236637c-2d4e-4d8b-b3ce-0a0359776a2f" providerId="ADAL" clId="{AA5244A0-5362-4DC1-9766-061A3EE6B373}" dt="2023-07-03T03:24:10.901" v="694" actId="1076"/>
        <pc:sldMkLst>
          <pc:docMk/>
          <pc:sldMk cId="1067811435" sldId="341"/>
        </pc:sldMkLst>
        <pc:spChg chg="mod">
          <ac:chgData name="Gonzalo Herrera Francesconi" userId="d236637c-2d4e-4d8b-b3ce-0a0359776a2f" providerId="ADAL" clId="{AA5244A0-5362-4DC1-9766-061A3EE6B373}" dt="2023-07-03T03:21:19.875" v="678" actId="20577"/>
          <ac:spMkLst>
            <pc:docMk/>
            <pc:sldMk cId="1067811435" sldId="341"/>
            <ac:spMk id="2" creationId="{7232B839-E8CF-BF4D-93B8-0EE81E2A4A95}"/>
          </ac:spMkLst>
        </pc:spChg>
        <pc:spChg chg="del">
          <ac:chgData name="Gonzalo Herrera Francesconi" userId="d236637c-2d4e-4d8b-b3ce-0a0359776a2f" providerId="ADAL" clId="{AA5244A0-5362-4DC1-9766-061A3EE6B373}" dt="2023-07-03T03:18:56.001" v="539" actId="478"/>
          <ac:spMkLst>
            <pc:docMk/>
            <pc:sldMk cId="1067811435" sldId="341"/>
            <ac:spMk id="4" creationId="{FC547EF4-A63B-4538-9DA9-11400E1BE6C3}"/>
          </ac:spMkLst>
        </pc:spChg>
        <pc:spChg chg="add mod">
          <ac:chgData name="Gonzalo Herrera Francesconi" userId="d236637c-2d4e-4d8b-b3ce-0a0359776a2f" providerId="ADAL" clId="{AA5244A0-5362-4DC1-9766-061A3EE6B373}" dt="2023-07-03T03:24:10.901" v="694" actId="1076"/>
          <ac:spMkLst>
            <pc:docMk/>
            <pc:sldMk cId="1067811435" sldId="341"/>
            <ac:spMk id="6" creationId="{915F1D47-C8F2-4918-A9BE-D714DEF3877D}"/>
          </ac:spMkLst>
        </pc:spChg>
        <pc:picChg chg="del">
          <ac:chgData name="Gonzalo Herrera Francesconi" userId="d236637c-2d4e-4d8b-b3ce-0a0359776a2f" providerId="ADAL" clId="{AA5244A0-5362-4DC1-9766-061A3EE6B373}" dt="2023-07-03T03:18:57.817" v="540" actId="478"/>
          <ac:picMkLst>
            <pc:docMk/>
            <pc:sldMk cId="1067811435" sldId="341"/>
            <ac:picMk id="3" creationId="{AF1FEE00-2132-0572-11A2-172E745C45DC}"/>
          </ac:picMkLst>
        </pc:picChg>
        <pc:picChg chg="add mod">
          <ac:chgData name="Gonzalo Herrera Francesconi" userId="d236637c-2d4e-4d8b-b3ce-0a0359776a2f" providerId="ADAL" clId="{AA5244A0-5362-4DC1-9766-061A3EE6B373}" dt="2023-07-03T03:24:05.344" v="692" actId="1076"/>
          <ac:picMkLst>
            <pc:docMk/>
            <pc:sldMk cId="1067811435" sldId="341"/>
            <ac:picMk id="5" creationId="{53AA985B-2180-491F-9B8F-AB1E71A5E031}"/>
          </ac:picMkLst>
        </pc:picChg>
      </pc:sldChg>
      <pc:sldChg chg="addSp delSp modSp mod">
        <pc:chgData name="Gonzalo Herrera Francesconi" userId="d236637c-2d4e-4d8b-b3ce-0a0359776a2f" providerId="ADAL" clId="{AA5244A0-5362-4DC1-9766-061A3EE6B373}" dt="2023-07-03T03:20:47.533" v="623" actId="1076"/>
        <pc:sldMkLst>
          <pc:docMk/>
          <pc:sldMk cId="3056958803" sldId="342"/>
        </pc:sldMkLst>
        <pc:spChg chg="mod">
          <ac:chgData name="Gonzalo Herrera Francesconi" userId="d236637c-2d4e-4d8b-b3ce-0a0359776a2f" providerId="ADAL" clId="{AA5244A0-5362-4DC1-9766-061A3EE6B373}" dt="2023-07-03T03:20:36.845" v="621" actId="20577"/>
          <ac:spMkLst>
            <pc:docMk/>
            <pc:sldMk cId="3056958803" sldId="342"/>
            <ac:spMk id="2" creationId="{CBCD8BF0-1144-D34D-8793-D9BC0214A663}"/>
          </ac:spMkLst>
        </pc:spChg>
        <pc:spChg chg="del">
          <ac:chgData name="Gonzalo Herrera Francesconi" userId="d236637c-2d4e-4d8b-b3ce-0a0359776a2f" providerId="ADAL" clId="{AA5244A0-5362-4DC1-9766-061A3EE6B373}" dt="2023-07-03T03:18:48.642" v="537" actId="478"/>
          <ac:spMkLst>
            <pc:docMk/>
            <pc:sldMk cId="3056958803" sldId="342"/>
            <ac:spMk id="4" creationId="{0E95BA0E-79C6-4805-9EED-3C9F598A6C28}"/>
          </ac:spMkLst>
        </pc:spChg>
        <pc:spChg chg="add del mod">
          <ac:chgData name="Gonzalo Herrera Francesconi" userId="d236637c-2d4e-4d8b-b3ce-0a0359776a2f" providerId="ADAL" clId="{AA5244A0-5362-4DC1-9766-061A3EE6B373}" dt="2023-07-03T03:20:41.095" v="622" actId="478"/>
          <ac:spMkLst>
            <pc:docMk/>
            <pc:sldMk cId="3056958803" sldId="342"/>
            <ac:spMk id="5" creationId="{43F7C714-791D-4552-949F-E40640A1AD5F}"/>
          </ac:spMkLst>
        </pc:spChg>
        <pc:picChg chg="del">
          <ac:chgData name="Gonzalo Herrera Francesconi" userId="d236637c-2d4e-4d8b-b3ce-0a0359776a2f" providerId="ADAL" clId="{AA5244A0-5362-4DC1-9766-061A3EE6B373}" dt="2023-07-03T03:18:50.641" v="538" actId="478"/>
          <ac:picMkLst>
            <pc:docMk/>
            <pc:sldMk cId="3056958803" sldId="342"/>
            <ac:picMk id="6" creationId="{C6527399-0B1A-474E-A848-F7ABC6A81AE5}"/>
          </ac:picMkLst>
        </pc:picChg>
        <pc:picChg chg="add mod">
          <ac:chgData name="Gonzalo Herrera Francesconi" userId="d236637c-2d4e-4d8b-b3ce-0a0359776a2f" providerId="ADAL" clId="{AA5244A0-5362-4DC1-9766-061A3EE6B373}" dt="2023-07-03T03:20:47.533" v="623" actId="1076"/>
          <ac:picMkLst>
            <pc:docMk/>
            <pc:sldMk cId="3056958803" sldId="342"/>
            <ac:picMk id="7" creationId="{602B9D7E-AB90-4B46-910E-EE4276F76D49}"/>
          </ac:picMkLst>
        </pc:picChg>
      </pc:sldChg>
      <pc:sldChg chg="modSp mod">
        <pc:chgData name="Gonzalo Herrera Francesconi" userId="d236637c-2d4e-4d8b-b3ce-0a0359776a2f" providerId="ADAL" clId="{AA5244A0-5362-4DC1-9766-061A3EE6B373}" dt="2023-07-03T03:03:35.906" v="57" actId="20577"/>
        <pc:sldMkLst>
          <pc:docMk/>
          <pc:sldMk cId="3117571071" sldId="344"/>
        </pc:sldMkLst>
        <pc:spChg chg="mod">
          <ac:chgData name="Gonzalo Herrera Francesconi" userId="d236637c-2d4e-4d8b-b3ce-0a0359776a2f" providerId="ADAL" clId="{AA5244A0-5362-4DC1-9766-061A3EE6B373}" dt="2023-07-03T03:03:35.906" v="57" actId="20577"/>
          <ac:spMkLst>
            <pc:docMk/>
            <pc:sldMk cId="3117571071" sldId="344"/>
            <ac:spMk id="3" creationId="{87A9F761-F66D-564C-A85F-5D24B1E7B998}"/>
          </ac:spMkLst>
        </pc:spChg>
        <pc:spChg chg="mod">
          <ac:chgData name="Gonzalo Herrera Francesconi" userId="d236637c-2d4e-4d8b-b3ce-0a0359776a2f" providerId="ADAL" clId="{AA5244A0-5362-4DC1-9766-061A3EE6B373}" dt="2023-07-03T03:03:04.892" v="4" actId="6549"/>
          <ac:spMkLst>
            <pc:docMk/>
            <pc:sldMk cId="3117571071" sldId="344"/>
            <ac:spMk id="4" creationId="{DC622BE7-4A49-A749-B2F2-EA3AD97A1AEF}"/>
          </ac:spMkLst>
        </pc:spChg>
      </pc:sldChg>
      <pc:sldChg chg="addSp delSp modSp mod">
        <pc:chgData name="Gonzalo Herrera Francesconi" userId="d236637c-2d4e-4d8b-b3ce-0a0359776a2f" providerId="ADAL" clId="{AA5244A0-5362-4DC1-9766-061A3EE6B373}" dt="2023-07-03T03:17:58.390" v="535" actId="6549"/>
        <pc:sldMkLst>
          <pc:docMk/>
          <pc:sldMk cId="692240997" sldId="347"/>
        </pc:sldMkLst>
        <pc:spChg chg="del">
          <ac:chgData name="Gonzalo Herrera Francesconi" userId="d236637c-2d4e-4d8b-b3ce-0a0359776a2f" providerId="ADAL" clId="{AA5244A0-5362-4DC1-9766-061A3EE6B373}" dt="2023-07-03T03:16:41.163" v="484" actId="478"/>
          <ac:spMkLst>
            <pc:docMk/>
            <pc:sldMk cId="692240997" sldId="347"/>
            <ac:spMk id="2" creationId="{5484E58F-674F-8C06-A62A-C797E770A7A9}"/>
          </ac:spMkLst>
        </pc:spChg>
        <pc:spChg chg="mod">
          <ac:chgData name="Gonzalo Herrera Francesconi" userId="d236637c-2d4e-4d8b-b3ce-0a0359776a2f" providerId="ADAL" clId="{AA5244A0-5362-4DC1-9766-061A3EE6B373}" dt="2023-07-03T03:16:58.977" v="527" actId="20577"/>
          <ac:spMkLst>
            <pc:docMk/>
            <pc:sldMk cId="692240997" sldId="347"/>
            <ac:spMk id="3" creationId="{41E4FBDB-F62F-B14F-9D38-C37205252F63}"/>
          </ac:spMkLst>
        </pc:spChg>
        <pc:spChg chg="add mod">
          <ac:chgData name="Gonzalo Herrera Francesconi" userId="d236637c-2d4e-4d8b-b3ce-0a0359776a2f" providerId="ADAL" clId="{AA5244A0-5362-4DC1-9766-061A3EE6B373}" dt="2023-07-03T03:17:58.390" v="535" actId="6549"/>
          <ac:spMkLst>
            <pc:docMk/>
            <pc:sldMk cId="692240997" sldId="347"/>
            <ac:spMk id="5" creationId="{532BCA73-95D2-44C3-B6F6-0984A4543AED}"/>
          </ac:spMkLst>
        </pc:spChg>
        <pc:picChg chg="del">
          <ac:chgData name="Gonzalo Herrera Francesconi" userId="d236637c-2d4e-4d8b-b3ce-0a0359776a2f" providerId="ADAL" clId="{AA5244A0-5362-4DC1-9766-061A3EE6B373}" dt="2023-07-03T03:17:02.467" v="528" actId="478"/>
          <ac:picMkLst>
            <pc:docMk/>
            <pc:sldMk cId="692240997" sldId="347"/>
            <ac:picMk id="1026" creationId="{2E421A51-3D0B-47AE-B299-8CF13D67CA7A}"/>
          </ac:picMkLst>
        </pc:picChg>
      </pc:sldChg>
      <pc:sldChg chg="addSp delSp modSp mod">
        <pc:chgData name="Gonzalo Herrera Francesconi" userId="d236637c-2d4e-4d8b-b3ce-0a0359776a2f" providerId="ADAL" clId="{AA5244A0-5362-4DC1-9766-061A3EE6B373}" dt="2023-07-03T03:26:32.992" v="756" actId="114"/>
        <pc:sldMkLst>
          <pc:docMk/>
          <pc:sldMk cId="852074793" sldId="348"/>
        </pc:sldMkLst>
        <pc:spChg chg="mod">
          <ac:chgData name="Gonzalo Herrera Francesconi" userId="d236637c-2d4e-4d8b-b3ce-0a0359776a2f" providerId="ADAL" clId="{AA5244A0-5362-4DC1-9766-061A3EE6B373}" dt="2023-07-03T03:24:39.780" v="735" actId="6549"/>
          <ac:spMkLst>
            <pc:docMk/>
            <pc:sldMk cId="852074793" sldId="348"/>
            <ac:spMk id="2" creationId="{CBCD8BF0-1144-D34D-8793-D9BC0214A663}"/>
          </ac:spMkLst>
        </pc:spChg>
        <pc:spChg chg="del">
          <ac:chgData name="Gonzalo Herrera Francesconi" userId="d236637c-2d4e-4d8b-b3ce-0a0359776a2f" providerId="ADAL" clId="{AA5244A0-5362-4DC1-9766-061A3EE6B373}" dt="2023-07-03T03:19:06.157" v="542" actId="478"/>
          <ac:spMkLst>
            <pc:docMk/>
            <pc:sldMk cId="852074793" sldId="348"/>
            <ac:spMk id="7" creationId="{378A8A75-0C1B-2F8D-82AF-5AC1E587E1A5}"/>
          </ac:spMkLst>
        </pc:spChg>
        <pc:spChg chg="add mod">
          <ac:chgData name="Gonzalo Herrera Francesconi" userId="d236637c-2d4e-4d8b-b3ce-0a0359776a2f" providerId="ADAL" clId="{AA5244A0-5362-4DC1-9766-061A3EE6B373}" dt="2023-07-03T03:26:32.992" v="756" actId="114"/>
          <ac:spMkLst>
            <pc:docMk/>
            <pc:sldMk cId="852074793" sldId="348"/>
            <ac:spMk id="9" creationId="{302C0993-9375-4072-914E-C6CF56224EC8}"/>
          </ac:spMkLst>
        </pc:spChg>
        <pc:picChg chg="del">
          <ac:chgData name="Gonzalo Herrera Francesconi" userId="d236637c-2d4e-4d8b-b3ce-0a0359776a2f" providerId="ADAL" clId="{AA5244A0-5362-4DC1-9766-061A3EE6B373}" dt="2023-07-03T03:19:02.609" v="541" actId="478"/>
          <ac:picMkLst>
            <pc:docMk/>
            <pc:sldMk cId="852074793" sldId="348"/>
            <ac:picMk id="4" creationId="{D5F79E9A-26CC-69E4-547A-F83EC73F314D}"/>
          </ac:picMkLst>
        </pc:picChg>
        <pc:picChg chg="del">
          <ac:chgData name="Gonzalo Herrera Francesconi" userId="d236637c-2d4e-4d8b-b3ce-0a0359776a2f" providerId="ADAL" clId="{AA5244A0-5362-4DC1-9766-061A3EE6B373}" dt="2023-07-03T03:19:02.609" v="541" actId="478"/>
          <ac:picMkLst>
            <pc:docMk/>
            <pc:sldMk cId="852074793" sldId="348"/>
            <ac:picMk id="6" creationId="{37E3E702-D523-C407-E2D3-013514EEFA57}"/>
          </ac:picMkLst>
        </pc:picChg>
        <pc:picChg chg="add mod">
          <ac:chgData name="Gonzalo Herrera Francesconi" userId="d236637c-2d4e-4d8b-b3ce-0a0359776a2f" providerId="ADAL" clId="{AA5244A0-5362-4DC1-9766-061A3EE6B373}" dt="2023-07-03T03:25:34.008" v="744" actId="1038"/>
          <ac:picMkLst>
            <pc:docMk/>
            <pc:sldMk cId="852074793" sldId="348"/>
            <ac:picMk id="8" creationId="{E0F2BB83-1B72-43C5-8005-E7A1E7418C85}"/>
          </ac:picMkLst>
        </pc:picChg>
      </pc:sldChg>
      <pc:sldChg chg="del">
        <pc:chgData name="Gonzalo Herrera Francesconi" userId="d236637c-2d4e-4d8b-b3ce-0a0359776a2f" providerId="ADAL" clId="{AA5244A0-5362-4DC1-9766-061A3EE6B373}" dt="2023-07-03T03:16:26.177" v="482" actId="47"/>
        <pc:sldMkLst>
          <pc:docMk/>
          <pc:sldMk cId="1490232872" sldId="349"/>
        </pc:sldMkLst>
      </pc:sldChg>
      <pc:sldChg chg="del">
        <pc:chgData name="Gonzalo Herrera Francesconi" userId="d236637c-2d4e-4d8b-b3ce-0a0359776a2f" providerId="ADAL" clId="{AA5244A0-5362-4DC1-9766-061A3EE6B373}" dt="2023-07-03T03:16:35.847" v="483" actId="47"/>
        <pc:sldMkLst>
          <pc:docMk/>
          <pc:sldMk cId="2943556135" sldId="350"/>
        </pc:sldMkLst>
      </pc:sldChg>
      <pc:sldChg chg="addSp delSp modSp mod">
        <pc:chgData name="Gonzalo Herrera Francesconi" userId="d236637c-2d4e-4d8b-b3ce-0a0359776a2f" providerId="ADAL" clId="{AA5244A0-5362-4DC1-9766-061A3EE6B373}" dt="2023-07-03T03:32:00.869" v="861" actId="20577"/>
        <pc:sldMkLst>
          <pc:docMk/>
          <pc:sldMk cId="936269834" sldId="351"/>
        </pc:sldMkLst>
        <pc:spChg chg="mod">
          <ac:chgData name="Gonzalo Herrera Francesconi" userId="d236637c-2d4e-4d8b-b3ce-0a0359776a2f" providerId="ADAL" clId="{AA5244A0-5362-4DC1-9766-061A3EE6B373}" dt="2023-07-03T03:32:00.869" v="861" actId="20577"/>
          <ac:spMkLst>
            <pc:docMk/>
            <pc:sldMk cId="936269834" sldId="351"/>
            <ac:spMk id="2" creationId="{7232B839-E8CF-BF4D-93B8-0EE81E2A4A95}"/>
          </ac:spMkLst>
        </pc:spChg>
        <pc:spChg chg="del">
          <ac:chgData name="Gonzalo Herrera Francesconi" userId="d236637c-2d4e-4d8b-b3ce-0a0359776a2f" providerId="ADAL" clId="{AA5244A0-5362-4DC1-9766-061A3EE6B373}" dt="2023-07-03T03:19:15.492" v="543" actId="478"/>
          <ac:spMkLst>
            <pc:docMk/>
            <pc:sldMk cId="936269834" sldId="351"/>
            <ac:spMk id="4" creationId="{FC547EF4-A63B-4538-9DA9-11400E1BE6C3}"/>
          </ac:spMkLst>
        </pc:spChg>
        <pc:spChg chg="add mod">
          <ac:chgData name="Gonzalo Herrera Francesconi" userId="d236637c-2d4e-4d8b-b3ce-0a0359776a2f" providerId="ADAL" clId="{AA5244A0-5362-4DC1-9766-061A3EE6B373}" dt="2023-07-03T03:29:24.146" v="772" actId="20577"/>
          <ac:spMkLst>
            <pc:docMk/>
            <pc:sldMk cId="936269834" sldId="351"/>
            <ac:spMk id="5" creationId="{6E5FBBB5-DF08-40E2-A273-8D1186DDD18A}"/>
          </ac:spMkLst>
        </pc:spChg>
        <pc:picChg chg="add mod">
          <ac:chgData name="Gonzalo Herrera Francesconi" userId="d236637c-2d4e-4d8b-b3ce-0a0359776a2f" providerId="ADAL" clId="{AA5244A0-5362-4DC1-9766-061A3EE6B373}" dt="2023-07-03T03:28:30.496" v="764" actId="1076"/>
          <ac:picMkLst>
            <pc:docMk/>
            <pc:sldMk cId="936269834" sldId="351"/>
            <ac:picMk id="6" creationId="{A7363B2E-7D52-406E-A453-27C9FA00B978}"/>
          </ac:picMkLst>
        </pc:picChg>
      </pc:sldChg>
      <pc:sldChg chg="addSp delSp modSp add mod">
        <pc:chgData name="Gonzalo Herrera Francesconi" userId="d236637c-2d4e-4d8b-b3ce-0a0359776a2f" providerId="ADAL" clId="{AA5244A0-5362-4DC1-9766-061A3EE6B373}" dt="2023-07-03T03:30:58.258" v="806" actId="14100"/>
        <pc:sldMkLst>
          <pc:docMk/>
          <pc:sldMk cId="924612246" sldId="352"/>
        </pc:sldMkLst>
        <pc:spChg chg="add mod">
          <ac:chgData name="Gonzalo Herrera Francesconi" userId="d236637c-2d4e-4d8b-b3ce-0a0359776a2f" providerId="ADAL" clId="{AA5244A0-5362-4DC1-9766-061A3EE6B373}" dt="2023-07-03T03:30:40.330" v="802" actId="114"/>
          <ac:spMkLst>
            <pc:docMk/>
            <pc:sldMk cId="924612246" sldId="352"/>
            <ac:spMk id="6" creationId="{109A29BC-5B0C-4AF0-9D4C-C92BFD0022F3}"/>
          </ac:spMkLst>
        </pc:spChg>
        <pc:spChg chg="del">
          <ac:chgData name="Gonzalo Herrera Francesconi" userId="d236637c-2d4e-4d8b-b3ce-0a0359776a2f" providerId="ADAL" clId="{AA5244A0-5362-4DC1-9766-061A3EE6B373}" dt="2023-07-03T03:27:20.086" v="759" actId="478"/>
          <ac:spMkLst>
            <pc:docMk/>
            <pc:sldMk cId="924612246" sldId="352"/>
            <ac:spMk id="9" creationId="{302C0993-9375-4072-914E-C6CF56224EC8}"/>
          </ac:spMkLst>
        </pc:spChg>
        <pc:picChg chg="add mod">
          <ac:chgData name="Gonzalo Herrera Francesconi" userId="d236637c-2d4e-4d8b-b3ce-0a0359776a2f" providerId="ADAL" clId="{AA5244A0-5362-4DC1-9766-061A3EE6B373}" dt="2023-07-03T03:30:58.258" v="806" actId="14100"/>
          <ac:picMkLst>
            <pc:docMk/>
            <pc:sldMk cId="924612246" sldId="352"/>
            <ac:picMk id="7" creationId="{31DDAC13-9FA9-4B65-9F8B-62EB969EEB18}"/>
          </ac:picMkLst>
        </pc:picChg>
        <pc:picChg chg="del">
          <ac:chgData name="Gonzalo Herrera Francesconi" userId="d236637c-2d4e-4d8b-b3ce-0a0359776a2f" providerId="ADAL" clId="{AA5244A0-5362-4DC1-9766-061A3EE6B373}" dt="2023-07-03T03:27:15.969" v="758" actId="478"/>
          <ac:picMkLst>
            <pc:docMk/>
            <pc:sldMk cId="924612246" sldId="352"/>
            <ac:picMk id="8" creationId="{E0F2BB83-1B72-43C5-8005-E7A1E7418C85}"/>
          </ac:picMkLst>
        </pc:picChg>
      </pc:sldChg>
      <pc:sldChg chg="addSp delSp modSp add mod">
        <pc:chgData name="Gonzalo Herrera Francesconi" userId="d236637c-2d4e-4d8b-b3ce-0a0359776a2f" providerId="ADAL" clId="{AA5244A0-5362-4DC1-9766-061A3EE6B373}" dt="2023-07-03T03:35:49.503" v="968" actId="20577"/>
        <pc:sldMkLst>
          <pc:docMk/>
          <pc:sldMk cId="2824343165" sldId="353"/>
        </pc:sldMkLst>
        <pc:spChg chg="mod">
          <ac:chgData name="Gonzalo Herrera Francesconi" userId="d236637c-2d4e-4d8b-b3ce-0a0359776a2f" providerId="ADAL" clId="{AA5244A0-5362-4DC1-9766-061A3EE6B373}" dt="2023-07-03T03:32:29.283" v="915" actId="6549"/>
          <ac:spMkLst>
            <pc:docMk/>
            <pc:sldMk cId="2824343165" sldId="353"/>
            <ac:spMk id="2" creationId="{7232B839-E8CF-BF4D-93B8-0EE81E2A4A95}"/>
          </ac:spMkLst>
        </pc:spChg>
        <pc:spChg chg="del">
          <ac:chgData name="Gonzalo Herrera Francesconi" userId="d236637c-2d4e-4d8b-b3ce-0a0359776a2f" providerId="ADAL" clId="{AA5244A0-5362-4DC1-9766-061A3EE6B373}" dt="2023-07-03T03:31:43.763" v="809" actId="478"/>
          <ac:spMkLst>
            <pc:docMk/>
            <pc:sldMk cId="2824343165" sldId="353"/>
            <ac:spMk id="5" creationId="{6E5FBBB5-DF08-40E2-A273-8D1186DDD18A}"/>
          </ac:spMkLst>
        </pc:spChg>
        <pc:spChg chg="add mod">
          <ac:chgData name="Gonzalo Herrera Francesconi" userId="d236637c-2d4e-4d8b-b3ce-0a0359776a2f" providerId="ADAL" clId="{AA5244A0-5362-4DC1-9766-061A3EE6B373}" dt="2023-07-03T03:34:32.656" v="961" actId="114"/>
          <ac:spMkLst>
            <pc:docMk/>
            <pc:sldMk cId="2824343165" sldId="353"/>
            <ac:spMk id="7" creationId="{54E73426-33BB-4B1E-A70C-B9AE530FD34E}"/>
          </ac:spMkLst>
        </pc:spChg>
        <pc:spChg chg="add mod">
          <ac:chgData name="Gonzalo Herrera Francesconi" userId="d236637c-2d4e-4d8b-b3ce-0a0359776a2f" providerId="ADAL" clId="{AA5244A0-5362-4DC1-9766-061A3EE6B373}" dt="2023-07-03T03:35:49.503" v="968" actId="20577"/>
          <ac:spMkLst>
            <pc:docMk/>
            <pc:sldMk cId="2824343165" sldId="353"/>
            <ac:spMk id="8" creationId="{D81F07A9-E9F4-443D-87E6-3885E001B706}"/>
          </ac:spMkLst>
        </pc:spChg>
        <pc:spChg chg="add mod">
          <ac:chgData name="Gonzalo Herrera Francesconi" userId="d236637c-2d4e-4d8b-b3ce-0a0359776a2f" providerId="ADAL" clId="{AA5244A0-5362-4DC1-9766-061A3EE6B373}" dt="2023-07-03T03:35:27.931" v="967" actId="114"/>
          <ac:spMkLst>
            <pc:docMk/>
            <pc:sldMk cId="2824343165" sldId="353"/>
            <ac:spMk id="10" creationId="{FC846505-0814-4030-B8F5-E35AB13FE54B}"/>
          </ac:spMkLst>
        </pc:spChg>
        <pc:picChg chg="del">
          <ac:chgData name="Gonzalo Herrera Francesconi" userId="d236637c-2d4e-4d8b-b3ce-0a0359776a2f" providerId="ADAL" clId="{AA5244A0-5362-4DC1-9766-061A3EE6B373}" dt="2023-07-03T03:31:39.611" v="808" actId="478"/>
          <ac:picMkLst>
            <pc:docMk/>
            <pc:sldMk cId="2824343165" sldId="353"/>
            <ac:picMk id="6" creationId="{A7363B2E-7D52-406E-A453-27C9FA00B978}"/>
          </ac:picMkLst>
        </pc:picChg>
        <pc:picChg chg="add mod">
          <ac:chgData name="Gonzalo Herrera Francesconi" userId="d236637c-2d4e-4d8b-b3ce-0a0359776a2f" providerId="ADAL" clId="{AA5244A0-5362-4DC1-9766-061A3EE6B373}" dt="2023-07-03T03:34:50.553" v="962" actId="14100"/>
          <ac:picMkLst>
            <pc:docMk/>
            <pc:sldMk cId="2824343165" sldId="353"/>
            <ac:picMk id="9" creationId="{BFF1BA47-456F-4DD7-A4D2-05329280A440}"/>
          </ac:picMkLst>
        </pc:picChg>
      </pc:sldChg>
      <pc:sldChg chg="addSp delSp modSp add mod">
        <pc:chgData name="Gonzalo Herrera Francesconi" userId="d236637c-2d4e-4d8b-b3ce-0a0359776a2f" providerId="ADAL" clId="{AA5244A0-5362-4DC1-9766-061A3EE6B373}" dt="2023-07-03T03:37:58.476" v="1066" actId="33524"/>
        <pc:sldMkLst>
          <pc:docMk/>
          <pc:sldMk cId="2850619124" sldId="354"/>
        </pc:sldMkLst>
        <pc:spChg chg="mod">
          <ac:chgData name="Gonzalo Herrera Francesconi" userId="d236637c-2d4e-4d8b-b3ce-0a0359776a2f" providerId="ADAL" clId="{AA5244A0-5362-4DC1-9766-061A3EE6B373}" dt="2023-07-03T03:36:41.725" v="1056" actId="20577"/>
          <ac:spMkLst>
            <pc:docMk/>
            <pc:sldMk cId="2850619124" sldId="354"/>
            <ac:spMk id="6" creationId="{109A29BC-5B0C-4AF0-9D4C-C92BFD0022F3}"/>
          </ac:spMkLst>
        </pc:spChg>
        <pc:spChg chg="add mod">
          <ac:chgData name="Gonzalo Herrera Francesconi" userId="d236637c-2d4e-4d8b-b3ce-0a0359776a2f" providerId="ADAL" clId="{AA5244A0-5362-4DC1-9766-061A3EE6B373}" dt="2023-07-03T03:37:58.476" v="1066" actId="33524"/>
          <ac:spMkLst>
            <pc:docMk/>
            <pc:sldMk cId="2850619124" sldId="354"/>
            <ac:spMk id="8" creationId="{290C8DC4-B70D-47AE-8DEB-85802DEBFE92}"/>
          </ac:spMkLst>
        </pc:spChg>
        <pc:picChg chg="del">
          <ac:chgData name="Gonzalo Herrera Francesconi" userId="d236637c-2d4e-4d8b-b3ce-0a0359776a2f" providerId="ADAL" clId="{AA5244A0-5362-4DC1-9766-061A3EE6B373}" dt="2023-07-03T03:36:15.842" v="970" actId="478"/>
          <ac:picMkLst>
            <pc:docMk/>
            <pc:sldMk cId="2850619124" sldId="354"/>
            <ac:picMk id="7" creationId="{31DDAC13-9FA9-4B65-9F8B-62EB969EEB18}"/>
          </ac:picMkLst>
        </pc:picChg>
      </pc:sldChg>
      <pc:sldChg chg="addSp delSp modSp add mod">
        <pc:chgData name="Gonzalo Herrera Francesconi" userId="d236637c-2d4e-4d8b-b3ce-0a0359776a2f" providerId="ADAL" clId="{AA5244A0-5362-4DC1-9766-061A3EE6B373}" dt="2023-07-03T03:41:19.191" v="1132" actId="1037"/>
        <pc:sldMkLst>
          <pc:docMk/>
          <pc:sldMk cId="1401911318" sldId="355"/>
        </pc:sldMkLst>
        <pc:spChg chg="del">
          <ac:chgData name="Gonzalo Herrera Francesconi" userId="d236637c-2d4e-4d8b-b3ce-0a0359776a2f" providerId="ADAL" clId="{AA5244A0-5362-4DC1-9766-061A3EE6B373}" dt="2023-07-03T03:38:38.138" v="1069" actId="478"/>
          <ac:spMkLst>
            <pc:docMk/>
            <pc:sldMk cId="1401911318" sldId="355"/>
            <ac:spMk id="7" creationId="{54E73426-33BB-4B1E-A70C-B9AE530FD34E}"/>
          </ac:spMkLst>
        </pc:spChg>
        <pc:spChg chg="del">
          <ac:chgData name="Gonzalo Herrera Francesconi" userId="d236637c-2d4e-4d8b-b3ce-0a0359776a2f" providerId="ADAL" clId="{AA5244A0-5362-4DC1-9766-061A3EE6B373}" dt="2023-07-03T03:38:32.523" v="1068" actId="478"/>
          <ac:spMkLst>
            <pc:docMk/>
            <pc:sldMk cId="1401911318" sldId="355"/>
            <ac:spMk id="8" creationId="{D81F07A9-E9F4-443D-87E6-3885E001B706}"/>
          </ac:spMkLst>
        </pc:spChg>
        <pc:spChg chg="del">
          <ac:chgData name="Gonzalo Herrera Francesconi" userId="d236637c-2d4e-4d8b-b3ce-0a0359776a2f" providerId="ADAL" clId="{AA5244A0-5362-4DC1-9766-061A3EE6B373}" dt="2023-07-03T03:38:32.523" v="1068" actId="478"/>
          <ac:spMkLst>
            <pc:docMk/>
            <pc:sldMk cId="1401911318" sldId="355"/>
            <ac:spMk id="10" creationId="{FC846505-0814-4030-B8F5-E35AB13FE54B}"/>
          </ac:spMkLst>
        </pc:spChg>
        <pc:spChg chg="add mod">
          <ac:chgData name="Gonzalo Herrera Francesconi" userId="d236637c-2d4e-4d8b-b3ce-0a0359776a2f" providerId="ADAL" clId="{AA5244A0-5362-4DC1-9766-061A3EE6B373}" dt="2023-07-03T03:40:33.353" v="1123" actId="114"/>
          <ac:spMkLst>
            <pc:docMk/>
            <pc:sldMk cId="1401911318" sldId="355"/>
            <ac:spMk id="11" creationId="{5F3620E6-023A-417C-B0CE-DC4C3D269CFF}"/>
          </ac:spMkLst>
        </pc:spChg>
        <pc:spChg chg="add mod">
          <ac:chgData name="Gonzalo Herrera Francesconi" userId="d236637c-2d4e-4d8b-b3ce-0a0359776a2f" providerId="ADAL" clId="{AA5244A0-5362-4DC1-9766-061A3EE6B373}" dt="2023-07-03T03:41:19.191" v="1132" actId="1037"/>
          <ac:spMkLst>
            <pc:docMk/>
            <pc:sldMk cId="1401911318" sldId="355"/>
            <ac:spMk id="12" creationId="{863B5CBD-B836-40BB-A3A6-BD701E1C2BDA}"/>
          </ac:spMkLst>
        </pc:spChg>
        <pc:picChg chg="del">
          <ac:chgData name="Gonzalo Herrera Francesconi" userId="d236637c-2d4e-4d8b-b3ce-0a0359776a2f" providerId="ADAL" clId="{AA5244A0-5362-4DC1-9766-061A3EE6B373}" dt="2023-07-03T03:38:32.523" v="1068" actId="478"/>
          <ac:picMkLst>
            <pc:docMk/>
            <pc:sldMk cId="1401911318" sldId="355"/>
            <ac:picMk id="9" creationId="{BFF1BA47-456F-4DD7-A4D2-05329280A440}"/>
          </ac:picMkLst>
        </pc:picChg>
      </pc:sldChg>
      <pc:sldChg chg="add del">
        <pc:chgData name="Gonzalo Herrera Francesconi" userId="d236637c-2d4e-4d8b-b3ce-0a0359776a2f" providerId="ADAL" clId="{AA5244A0-5362-4DC1-9766-061A3EE6B373}" dt="2023-07-03T03:38:47.749" v="1071"/>
        <pc:sldMkLst>
          <pc:docMk/>
          <pc:sldMk cId="1822405681" sldId="356"/>
        </pc:sldMkLst>
      </pc:sldChg>
      <pc:sldChg chg="addSp delSp modSp add mod">
        <pc:chgData name="Gonzalo Herrera Francesconi" userId="d236637c-2d4e-4d8b-b3ce-0a0359776a2f" providerId="ADAL" clId="{AA5244A0-5362-4DC1-9766-061A3EE6B373}" dt="2023-07-03T03:42:29.408" v="1181" actId="1038"/>
        <pc:sldMkLst>
          <pc:docMk/>
          <pc:sldMk cId="3436922125" sldId="356"/>
        </pc:sldMkLst>
        <pc:spChg chg="del mod">
          <ac:chgData name="Gonzalo Herrera Francesconi" userId="d236637c-2d4e-4d8b-b3ce-0a0359776a2f" providerId="ADAL" clId="{AA5244A0-5362-4DC1-9766-061A3EE6B373}" dt="2023-07-03T03:38:57.112" v="1074" actId="478"/>
          <ac:spMkLst>
            <pc:docMk/>
            <pc:sldMk cId="3436922125" sldId="356"/>
            <ac:spMk id="6" creationId="{109A29BC-5B0C-4AF0-9D4C-C92BFD0022F3}"/>
          </ac:spMkLst>
        </pc:spChg>
        <pc:spChg chg="add mod">
          <ac:chgData name="Gonzalo Herrera Francesconi" userId="d236637c-2d4e-4d8b-b3ce-0a0359776a2f" providerId="ADAL" clId="{AA5244A0-5362-4DC1-9766-061A3EE6B373}" dt="2023-07-03T03:42:18.312" v="1144" actId="14100"/>
          <ac:spMkLst>
            <pc:docMk/>
            <pc:sldMk cId="3436922125" sldId="356"/>
            <ac:spMk id="7" creationId="{ED37D2BB-B6D8-4D67-8595-5143905CAD95}"/>
          </ac:spMkLst>
        </pc:spChg>
        <pc:spChg chg="del mod">
          <ac:chgData name="Gonzalo Herrera Francesconi" userId="d236637c-2d4e-4d8b-b3ce-0a0359776a2f" providerId="ADAL" clId="{AA5244A0-5362-4DC1-9766-061A3EE6B373}" dt="2023-07-03T03:38:57.112" v="1074" actId="478"/>
          <ac:spMkLst>
            <pc:docMk/>
            <pc:sldMk cId="3436922125" sldId="356"/>
            <ac:spMk id="8" creationId="{290C8DC4-B70D-47AE-8DEB-85802DEBFE92}"/>
          </ac:spMkLst>
        </pc:spChg>
        <pc:picChg chg="add mod">
          <ac:chgData name="Gonzalo Herrera Francesconi" userId="d236637c-2d4e-4d8b-b3ce-0a0359776a2f" providerId="ADAL" clId="{AA5244A0-5362-4DC1-9766-061A3EE6B373}" dt="2023-07-03T03:42:29.408" v="1181" actId="1038"/>
          <ac:picMkLst>
            <pc:docMk/>
            <pc:sldMk cId="3436922125" sldId="356"/>
            <ac:picMk id="9" creationId="{5FFD8441-484C-4D65-9988-964616830CB5}"/>
          </ac:picMkLst>
        </pc:picChg>
      </pc:sldChg>
      <pc:sldChg chg="addSp modSp add mod">
        <pc:chgData name="Gonzalo Herrera Francesconi" userId="d236637c-2d4e-4d8b-b3ce-0a0359776a2f" providerId="ADAL" clId="{AA5244A0-5362-4DC1-9766-061A3EE6B373}" dt="2023-07-03T03:43:57.922" v="1251" actId="1076"/>
        <pc:sldMkLst>
          <pc:docMk/>
          <pc:sldMk cId="917874038" sldId="357"/>
        </pc:sldMkLst>
        <pc:spChg chg="add mod">
          <ac:chgData name="Gonzalo Herrera Francesconi" userId="d236637c-2d4e-4d8b-b3ce-0a0359776a2f" providerId="ADAL" clId="{AA5244A0-5362-4DC1-9766-061A3EE6B373}" dt="2023-07-03T03:43:44.442" v="1248" actId="114"/>
          <ac:spMkLst>
            <pc:docMk/>
            <pc:sldMk cId="917874038" sldId="357"/>
            <ac:spMk id="3" creationId="{4D2ED042-0165-49FC-AEBB-3DA5C679FA41}"/>
          </ac:spMkLst>
        </pc:spChg>
        <pc:picChg chg="add mod">
          <ac:chgData name="Gonzalo Herrera Francesconi" userId="d236637c-2d4e-4d8b-b3ce-0a0359776a2f" providerId="ADAL" clId="{AA5244A0-5362-4DC1-9766-061A3EE6B373}" dt="2023-07-03T03:43:57.922" v="1251" actId="1076"/>
          <ac:picMkLst>
            <pc:docMk/>
            <pc:sldMk cId="917874038" sldId="357"/>
            <ac:picMk id="4" creationId="{C1D9397D-F3A9-4B96-8AD6-810C4ED9F0BE}"/>
          </ac:picMkLst>
        </pc:picChg>
      </pc:sldChg>
      <pc:sldChg chg="add del">
        <pc:chgData name="Gonzalo Herrera Francesconi" userId="d236637c-2d4e-4d8b-b3ce-0a0359776a2f" providerId="ADAL" clId="{AA5244A0-5362-4DC1-9766-061A3EE6B373}" dt="2023-07-03T03:39:09.574" v="1076"/>
        <pc:sldMkLst>
          <pc:docMk/>
          <pc:sldMk cId="3149088832" sldId="357"/>
        </pc:sldMkLst>
      </pc:sldChg>
      <pc:sldChg chg="addSp delSp modSp add mod">
        <pc:chgData name="Gonzalo Herrera Francesconi" userId="d236637c-2d4e-4d8b-b3ce-0a0359776a2f" providerId="ADAL" clId="{AA5244A0-5362-4DC1-9766-061A3EE6B373}" dt="2023-07-03T03:49:05.889" v="1288" actId="1076"/>
        <pc:sldMkLst>
          <pc:docMk/>
          <pc:sldMk cId="4119764627" sldId="358"/>
        </pc:sldMkLst>
        <pc:spChg chg="add del mod">
          <ac:chgData name="Gonzalo Herrera Francesconi" userId="d236637c-2d4e-4d8b-b3ce-0a0359776a2f" providerId="ADAL" clId="{AA5244A0-5362-4DC1-9766-061A3EE6B373}" dt="2023-07-03T03:47:11.587" v="1274" actId="6549"/>
          <ac:spMkLst>
            <pc:docMk/>
            <pc:sldMk cId="4119764627" sldId="358"/>
            <ac:spMk id="4" creationId="{ED2F8E0D-7BE4-458E-B089-8C6FE790440D}"/>
          </ac:spMkLst>
        </pc:spChg>
        <pc:spChg chg="add mod">
          <ac:chgData name="Gonzalo Herrera Francesconi" userId="d236637c-2d4e-4d8b-b3ce-0a0359776a2f" providerId="ADAL" clId="{AA5244A0-5362-4DC1-9766-061A3EE6B373}" dt="2023-07-03T03:47:56.580" v="1280" actId="33524"/>
          <ac:spMkLst>
            <pc:docMk/>
            <pc:sldMk cId="4119764627" sldId="358"/>
            <ac:spMk id="5" creationId="{E0335D84-C745-4173-A11D-258DB6DE0F31}"/>
          </ac:spMkLst>
        </pc:spChg>
        <pc:spChg chg="add del">
          <ac:chgData name="Gonzalo Herrera Francesconi" userId="d236637c-2d4e-4d8b-b3ce-0a0359776a2f" providerId="ADAL" clId="{AA5244A0-5362-4DC1-9766-061A3EE6B373}" dt="2023-07-03T03:47:15.742" v="1275" actId="22"/>
          <ac:spMkLst>
            <pc:docMk/>
            <pc:sldMk cId="4119764627" sldId="358"/>
            <ac:spMk id="8" creationId="{51B32418-6ED4-4052-9A14-77303DA184EE}"/>
          </ac:spMkLst>
        </pc:spChg>
        <pc:picChg chg="add mod">
          <ac:chgData name="Gonzalo Herrera Francesconi" userId="d236637c-2d4e-4d8b-b3ce-0a0359776a2f" providerId="ADAL" clId="{AA5244A0-5362-4DC1-9766-061A3EE6B373}" dt="2023-07-03T03:49:05.889" v="1288" actId="1076"/>
          <ac:picMkLst>
            <pc:docMk/>
            <pc:sldMk cId="4119764627" sldId="358"/>
            <ac:picMk id="6" creationId="{AB735139-4326-4A45-A0E2-D8F78EEFF614}"/>
          </ac:picMkLst>
        </pc:picChg>
      </pc:sldChg>
      <pc:sldChg chg="addSp delSp modSp add mod">
        <pc:chgData name="Gonzalo Herrera Francesconi" userId="d236637c-2d4e-4d8b-b3ce-0a0359776a2f" providerId="ADAL" clId="{AA5244A0-5362-4DC1-9766-061A3EE6B373}" dt="2023-07-03T03:49:10.880" v="1289"/>
        <pc:sldMkLst>
          <pc:docMk/>
          <pc:sldMk cId="1398159244" sldId="359"/>
        </pc:sldMkLst>
        <pc:spChg chg="add mod">
          <ac:chgData name="Gonzalo Herrera Francesconi" userId="d236637c-2d4e-4d8b-b3ce-0a0359776a2f" providerId="ADAL" clId="{AA5244A0-5362-4DC1-9766-061A3EE6B373}" dt="2023-07-03T03:48:31.808" v="1284" actId="14100"/>
          <ac:spMkLst>
            <pc:docMk/>
            <pc:sldMk cId="1398159244" sldId="359"/>
            <ac:spMk id="3" creationId="{B9E04063-0314-49B3-AC7A-A82C768BBC26}"/>
          </ac:spMkLst>
        </pc:spChg>
        <pc:picChg chg="add del mod">
          <ac:chgData name="Gonzalo Herrera Francesconi" userId="d236637c-2d4e-4d8b-b3ce-0a0359776a2f" providerId="ADAL" clId="{AA5244A0-5362-4DC1-9766-061A3EE6B373}" dt="2023-07-03T03:49:03.032" v="1287" actId="478"/>
          <ac:picMkLst>
            <pc:docMk/>
            <pc:sldMk cId="1398159244" sldId="359"/>
            <ac:picMk id="4" creationId="{BDAEE041-DBE3-4B17-8144-391B66AF8426}"/>
          </ac:picMkLst>
        </pc:picChg>
        <pc:picChg chg="add mod">
          <ac:chgData name="Gonzalo Herrera Francesconi" userId="d236637c-2d4e-4d8b-b3ce-0a0359776a2f" providerId="ADAL" clId="{AA5244A0-5362-4DC1-9766-061A3EE6B373}" dt="2023-07-03T03:49:10.880" v="1289"/>
          <ac:picMkLst>
            <pc:docMk/>
            <pc:sldMk cId="1398159244" sldId="359"/>
            <ac:picMk id="5" creationId="{AFD79E5E-CF54-4518-A540-62B2536C189C}"/>
          </ac:picMkLst>
        </pc:picChg>
      </pc:sldChg>
      <pc:sldChg chg="addSp modSp add mod">
        <pc:chgData name="Gonzalo Herrera Francesconi" userId="d236637c-2d4e-4d8b-b3ce-0a0359776a2f" providerId="ADAL" clId="{AA5244A0-5362-4DC1-9766-061A3EE6B373}" dt="2023-07-03T03:52:02.661" v="1319" actId="14100"/>
        <pc:sldMkLst>
          <pc:docMk/>
          <pc:sldMk cId="948454660" sldId="360"/>
        </pc:sldMkLst>
        <pc:spChg chg="add mod">
          <ac:chgData name="Gonzalo Herrera Francesconi" userId="d236637c-2d4e-4d8b-b3ce-0a0359776a2f" providerId="ADAL" clId="{AA5244A0-5362-4DC1-9766-061A3EE6B373}" dt="2023-07-03T03:50:20.102" v="1309" actId="255"/>
          <ac:spMkLst>
            <pc:docMk/>
            <pc:sldMk cId="948454660" sldId="360"/>
            <ac:spMk id="4" creationId="{7BE911BB-1ACE-4AFD-AF20-3194DBA3D712}"/>
          </ac:spMkLst>
        </pc:spChg>
        <pc:spChg chg="add mod">
          <ac:chgData name="Gonzalo Herrera Francesconi" userId="d236637c-2d4e-4d8b-b3ce-0a0359776a2f" providerId="ADAL" clId="{AA5244A0-5362-4DC1-9766-061A3EE6B373}" dt="2023-07-03T03:51:10.786" v="1317" actId="1076"/>
          <ac:spMkLst>
            <pc:docMk/>
            <pc:sldMk cId="948454660" sldId="360"/>
            <ac:spMk id="5" creationId="{001C6D71-7306-4F80-8AB9-B20FECAE887F}"/>
          </ac:spMkLst>
        </pc:spChg>
        <pc:picChg chg="add mod">
          <ac:chgData name="Gonzalo Herrera Francesconi" userId="d236637c-2d4e-4d8b-b3ce-0a0359776a2f" providerId="ADAL" clId="{AA5244A0-5362-4DC1-9766-061A3EE6B373}" dt="2023-07-03T03:52:02.661" v="1319" actId="14100"/>
          <ac:picMkLst>
            <pc:docMk/>
            <pc:sldMk cId="948454660" sldId="360"/>
            <ac:picMk id="6" creationId="{F429BED0-A67E-41B7-8C14-138EDFC1156A}"/>
          </ac:picMkLst>
        </pc:picChg>
      </pc:sldChg>
    </pc:docChg>
  </pc:docChgLst>
  <pc:docChgLst>
    <pc:chgData name="Fernando Gonzalo Herrera Francesconi" userId="d236637c-2d4e-4d8b-b3ce-0a0359776a2f" providerId="ADAL" clId="{390369E2-8C29-42C7-800A-4E46335EFE9D}"/>
    <pc:docChg chg="custSel addSld modSld">
      <pc:chgData name="Fernando Gonzalo Herrera Francesconi" userId="d236637c-2d4e-4d8b-b3ce-0a0359776a2f" providerId="ADAL" clId="{390369E2-8C29-42C7-800A-4E46335EFE9D}" dt="2023-06-18T03:12:08.748" v="1000" actId="729"/>
      <pc:docMkLst>
        <pc:docMk/>
      </pc:docMkLst>
      <pc:sldChg chg="addSp delSp modSp mod">
        <pc:chgData name="Fernando Gonzalo Herrera Francesconi" userId="d236637c-2d4e-4d8b-b3ce-0a0359776a2f" providerId="ADAL" clId="{390369E2-8C29-42C7-800A-4E46335EFE9D}" dt="2023-06-15T02:12:16.586" v="9" actId="1076"/>
        <pc:sldMkLst>
          <pc:docMk/>
          <pc:sldMk cId="717399983" sldId="340"/>
        </pc:sldMkLst>
        <pc:picChg chg="del">
          <ac:chgData name="Fernando Gonzalo Herrera Francesconi" userId="d236637c-2d4e-4d8b-b3ce-0a0359776a2f" providerId="ADAL" clId="{390369E2-8C29-42C7-800A-4E46335EFE9D}" dt="2023-06-15T02:11:18.320" v="1" actId="478"/>
          <ac:picMkLst>
            <pc:docMk/>
            <pc:sldMk cId="717399983" sldId="340"/>
            <ac:picMk id="3" creationId="{5DF9A764-1ACB-BE1A-87E0-3A5D88546F7F}"/>
          </ac:picMkLst>
        </pc:picChg>
        <pc:picChg chg="add mod">
          <ac:chgData name="Fernando Gonzalo Herrera Francesconi" userId="d236637c-2d4e-4d8b-b3ce-0a0359776a2f" providerId="ADAL" clId="{390369E2-8C29-42C7-800A-4E46335EFE9D}" dt="2023-06-15T02:12:16.586" v="9" actId="1076"/>
          <ac:picMkLst>
            <pc:docMk/>
            <pc:sldMk cId="717399983" sldId="340"/>
            <ac:picMk id="4" creationId="{7525960F-713B-4F6D-8968-CA7D752F33B7}"/>
          </ac:picMkLst>
        </pc:picChg>
      </pc:sldChg>
      <pc:sldChg chg="mod modShow">
        <pc:chgData name="Fernando Gonzalo Herrera Francesconi" userId="d236637c-2d4e-4d8b-b3ce-0a0359776a2f" providerId="ADAL" clId="{390369E2-8C29-42C7-800A-4E46335EFE9D}" dt="2023-06-18T03:12:08.748" v="1000" actId="729"/>
        <pc:sldMkLst>
          <pc:docMk/>
          <pc:sldMk cId="1757146808" sldId="345"/>
        </pc:sldMkLst>
      </pc:sldChg>
      <pc:sldChg chg="addSp delSp modSp add mod">
        <pc:chgData name="Fernando Gonzalo Herrera Francesconi" userId="d236637c-2d4e-4d8b-b3ce-0a0359776a2f" providerId="ADAL" clId="{390369E2-8C29-42C7-800A-4E46335EFE9D}" dt="2023-06-15T02:18:17.345" v="799" actId="14100"/>
        <pc:sldMkLst>
          <pc:docMk/>
          <pc:sldMk cId="1490232872" sldId="349"/>
        </pc:sldMkLst>
        <pc:spChg chg="mod">
          <ac:chgData name="Fernando Gonzalo Herrera Francesconi" userId="d236637c-2d4e-4d8b-b3ce-0a0359776a2f" providerId="ADAL" clId="{390369E2-8C29-42C7-800A-4E46335EFE9D}" dt="2023-06-15T02:12:32.805" v="36" actId="20577"/>
          <ac:spMkLst>
            <pc:docMk/>
            <pc:sldMk cId="1490232872" sldId="349"/>
            <ac:spMk id="2" creationId="{D5B4D40B-2281-FF4E-A378-6A0062B17D86}"/>
          </ac:spMkLst>
        </pc:spChg>
        <pc:spChg chg="add mod">
          <ac:chgData name="Fernando Gonzalo Herrera Francesconi" userId="d236637c-2d4e-4d8b-b3ce-0a0359776a2f" providerId="ADAL" clId="{390369E2-8C29-42C7-800A-4E46335EFE9D}" dt="2023-06-15T02:18:17.345" v="799" actId="14100"/>
          <ac:spMkLst>
            <pc:docMk/>
            <pc:sldMk cId="1490232872" sldId="349"/>
            <ac:spMk id="4" creationId="{2842757A-60F0-412C-B4C2-BCB70C9C182D}"/>
          </ac:spMkLst>
        </pc:spChg>
        <pc:spChg chg="add mod">
          <ac:chgData name="Fernando Gonzalo Herrera Francesconi" userId="d236637c-2d4e-4d8b-b3ce-0a0359776a2f" providerId="ADAL" clId="{390369E2-8C29-42C7-800A-4E46335EFE9D}" dt="2023-06-15T02:18:07.920" v="798" actId="1076"/>
          <ac:spMkLst>
            <pc:docMk/>
            <pc:sldMk cId="1490232872" sldId="349"/>
            <ac:spMk id="5" creationId="{B63E6F63-C372-4AA3-9D0F-A65C3EC277F6}"/>
          </ac:spMkLst>
        </pc:spChg>
        <pc:picChg chg="del">
          <ac:chgData name="Fernando Gonzalo Herrera Francesconi" userId="d236637c-2d4e-4d8b-b3ce-0a0359776a2f" providerId="ADAL" clId="{390369E2-8C29-42C7-800A-4E46335EFE9D}" dt="2023-06-15T02:11:41.789" v="3" actId="478"/>
          <ac:picMkLst>
            <pc:docMk/>
            <pc:sldMk cId="1490232872" sldId="349"/>
            <ac:picMk id="3" creationId="{5DF9A764-1ACB-BE1A-87E0-3A5D88546F7F}"/>
          </ac:picMkLst>
        </pc:picChg>
      </pc:sldChg>
      <pc:sldChg chg="add">
        <pc:chgData name="Fernando Gonzalo Herrera Francesconi" userId="d236637c-2d4e-4d8b-b3ce-0a0359776a2f" providerId="ADAL" clId="{390369E2-8C29-42C7-800A-4E46335EFE9D}" dt="2023-06-15T02:11:28.785" v="2"/>
        <pc:sldMkLst>
          <pc:docMk/>
          <pc:sldMk cId="2943556135" sldId="350"/>
        </pc:sldMkLst>
      </pc:sldChg>
      <pc:sldChg chg="delSp modSp add mod">
        <pc:chgData name="Fernando Gonzalo Herrera Francesconi" userId="d236637c-2d4e-4d8b-b3ce-0a0359776a2f" providerId="ADAL" clId="{390369E2-8C29-42C7-800A-4E46335EFE9D}" dt="2023-06-18T03:10:15.821" v="999" actId="20577"/>
        <pc:sldMkLst>
          <pc:docMk/>
          <pc:sldMk cId="936269834" sldId="351"/>
        </pc:sldMkLst>
        <pc:spChg chg="mod">
          <ac:chgData name="Fernando Gonzalo Herrera Francesconi" userId="d236637c-2d4e-4d8b-b3ce-0a0359776a2f" providerId="ADAL" clId="{390369E2-8C29-42C7-800A-4E46335EFE9D}" dt="2023-06-18T02:31:41.642" v="847" actId="20577"/>
          <ac:spMkLst>
            <pc:docMk/>
            <pc:sldMk cId="936269834" sldId="351"/>
            <ac:spMk id="2" creationId="{7232B839-E8CF-BF4D-93B8-0EE81E2A4A95}"/>
          </ac:spMkLst>
        </pc:spChg>
        <pc:spChg chg="mod">
          <ac:chgData name="Fernando Gonzalo Herrera Francesconi" userId="d236637c-2d4e-4d8b-b3ce-0a0359776a2f" providerId="ADAL" clId="{390369E2-8C29-42C7-800A-4E46335EFE9D}" dt="2023-06-18T03:10:15.821" v="999" actId="20577"/>
          <ac:spMkLst>
            <pc:docMk/>
            <pc:sldMk cId="936269834" sldId="351"/>
            <ac:spMk id="4" creationId="{FC547EF4-A63B-4538-9DA9-11400E1BE6C3}"/>
          </ac:spMkLst>
        </pc:spChg>
        <pc:picChg chg="del">
          <ac:chgData name="Fernando Gonzalo Herrera Francesconi" userId="d236637c-2d4e-4d8b-b3ce-0a0359776a2f" providerId="ADAL" clId="{390369E2-8C29-42C7-800A-4E46335EFE9D}" dt="2023-06-18T02:32:25.420" v="962" actId="478"/>
          <ac:picMkLst>
            <pc:docMk/>
            <pc:sldMk cId="936269834" sldId="351"/>
            <ac:picMk id="3" creationId="{AF1FEE00-2132-0572-11A2-172E745C45DC}"/>
          </ac:picMkLst>
        </pc:picChg>
      </pc:sldChg>
    </pc:docChg>
  </pc:docChgLst>
  <pc:docChgLst>
    <pc:chgData name="Gonzalo Herrera Francesconi" userId="d236637c-2d4e-4d8b-b3ce-0a0359776a2f" providerId="ADAL" clId="{390369E2-8C29-42C7-800A-4E46335EFE9D}"/>
    <pc:docChg chg="custSel modSld">
      <pc:chgData name="Gonzalo Herrera Francesconi" userId="d236637c-2d4e-4d8b-b3ce-0a0359776a2f" providerId="ADAL" clId="{390369E2-8C29-42C7-800A-4E46335EFE9D}" dt="2023-06-15T00:53:56.615" v="43" actId="1076"/>
      <pc:docMkLst>
        <pc:docMk/>
      </pc:docMkLst>
      <pc:sldChg chg="modSp mod">
        <pc:chgData name="Gonzalo Herrera Francesconi" userId="d236637c-2d4e-4d8b-b3ce-0a0359776a2f" providerId="ADAL" clId="{390369E2-8C29-42C7-800A-4E46335EFE9D}" dt="2023-06-12T21:31:59.877" v="0" actId="1076"/>
        <pc:sldMkLst>
          <pc:docMk/>
          <pc:sldMk cId="717399983" sldId="340"/>
        </pc:sldMkLst>
        <pc:picChg chg="mod">
          <ac:chgData name="Gonzalo Herrera Francesconi" userId="d236637c-2d4e-4d8b-b3ce-0a0359776a2f" providerId="ADAL" clId="{390369E2-8C29-42C7-800A-4E46335EFE9D}" dt="2023-06-12T21:31:59.877" v="0" actId="1076"/>
          <ac:picMkLst>
            <pc:docMk/>
            <pc:sldMk cId="717399983" sldId="340"/>
            <ac:picMk id="3" creationId="{5DF9A764-1ACB-BE1A-87E0-3A5D88546F7F}"/>
          </ac:picMkLst>
        </pc:picChg>
      </pc:sldChg>
      <pc:sldChg chg="modSp mod">
        <pc:chgData name="Gonzalo Herrera Francesconi" userId="d236637c-2d4e-4d8b-b3ce-0a0359776a2f" providerId="ADAL" clId="{390369E2-8C29-42C7-800A-4E46335EFE9D}" dt="2023-06-15T00:53:56.615" v="43" actId="1076"/>
        <pc:sldMkLst>
          <pc:docMk/>
          <pc:sldMk cId="1067811435" sldId="341"/>
        </pc:sldMkLst>
        <pc:spChg chg="mod">
          <ac:chgData name="Gonzalo Herrera Francesconi" userId="d236637c-2d4e-4d8b-b3ce-0a0359776a2f" providerId="ADAL" clId="{390369E2-8C29-42C7-800A-4E46335EFE9D}" dt="2023-06-12T21:32:32.876" v="3" actId="114"/>
          <ac:spMkLst>
            <pc:docMk/>
            <pc:sldMk cId="1067811435" sldId="341"/>
            <ac:spMk id="4" creationId="{FC547EF4-A63B-4538-9DA9-11400E1BE6C3}"/>
          </ac:spMkLst>
        </pc:spChg>
        <pc:picChg chg="mod">
          <ac:chgData name="Gonzalo Herrera Francesconi" userId="d236637c-2d4e-4d8b-b3ce-0a0359776a2f" providerId="ADAL" clId="{390369E2-8C29-42C7-800A-4E46335EFE9D}" dt="2023-06-15T00:53:56.615" v="43" actId="1076"/>
          <ac:picMkLst>
            <pc:docMk/>
            <pc:sldMk cId="1067811435" sldId="341"/>
            <ac:picMk id="3" creationId="{AF1FEE00-2132-0572-11A2-172E745C45DC}"/>
          </ac:picMkLst>
        </pc:picChg>
      </pc:sldChg>
      <pc:sldChg chg="addSp delSp modSp mod">
        <pc:chgData name="Gonzalo Herrera Francesconi" userId="d236637c-2d4e-4d8b-b3ce-0a0359776a2f" providerId="ADAL" clId="{390369E2-8C29-42C7-800A-4E46335EFE9D}" dt="2023-06-15T00:53:32.161" v="41" actId="113"/>
        <pc:sldMkLst>
          <pc:docMk/>
          <pc:sldMk cId="3056958803" sldId="342"/>
        </pc:sldMkLst>
        <pc:spChg chg="mod">
          <ac:chgData name="Gonzalo Herrera Francesconi" userId="d236637c-2d4e-4d8b-b3ce-0a0359776a2f" providerId="ADAL" clId="{390369E2-8C29-42C7-800A-4E46335EFE9D}" dt="2023-06-15T00:53:32.161" v="41" actId="113"/>
          <ac:spMkLst>
            <pc:docMk/>
            <pc:sldMk cId="3056958803" sldId="342"/>
            <ac:spMk id="4" creationId="{0E95BA0E-79C6-4805-9EED-3C9F598A6C28}"/>
          </ac:spMkLst>
        </pc:spChg>
        <pc:picChg chg="del">
          <ac:chgData name="Gonzalo Herrera Francesconi" userId="d236637c-2d4e-4d8b-b3ce-0a0359776a2f" providerId="ADAL" clId="{390369E2-8C29-42C7-800A-4E46335EFE9D}" dt="2023-06-15T00:35:28.583" v="14" actId="478"/>
          <ac:picMkLst>
            <pc:docMk/>
            <pc:sldMk cId="3056958803" sldId="342"/>
            <ac:picMk id="3" creationId="{CCFC7361-A0DB-11FC-BB72-944E916A0BBF}"/>
          </ac:picMkLst>
        </pc:picChg>
        <pc:picChg chg="add mod">
          <ac:chgData name="Gonzalo Herrera Francesconi" userId="d236637c-2d4e-4d8b-b3ce-0a0359776a2f" providerId="ADAL" clId="{390369E2-8C29-42C7-800A-4E46335EFE9D}" dt="2023-06-15T00:46:58.371" v="17" actId="14100"/>
          <ac:picMkLst>
            <pc:docMk/>
            <pc:sldMk cId="3056958803" sldId="342"/>
            <ac:picMk id="6" creationId="{C6527399-0B1A-474E-A848-F7ABC6A81AE5}"/>
          </ac:picMkLst>
        </pc:picChg>
      </pc:sldChg>
      <pc:sldChg chg="addSp delSp modSp mod">
        <pc:chgData name="Gonzalo Herrera Francesconi" userId="d236637c-2d4e-4d8b-b3ce-0a0359776a2f" providerId="ADAL" clId="{390369E2-8C29-42C7-800A-4E46335EFE9D}" dt="2023-06-15T00:52:18.847" v="33" actId="1076"/>
        <pc:sldMkLst>
          <pc:docMk/>
          <pc:sldMk cId="692240997" sldId="347"/>
        </pc:sldMkLst>
        <pc:spChg chg="mod">
          <ac:chgData name="Gonzalo Herrera Francesconi" userId="d236637c-2d4e-4d8b-b3ce-0a0359776a2f" providerId="ADAL" clId="{390369E2-8C29-42C7-800A-4E46335EFE9D}" dt="2023-06-15T00:52:02.436" v="32" actId="113"/>
          <ac:spMkLst>
            <pc:docMk/>
            <pc:sldMk cId="692240997" sldId="347"/>
            <ac:spMk id="2" creationId="{5484E58F-674F-8C06-A62A-C797E770A7A9}"/>
          </ac:spMkLst>
        </pc:spChg>
        <pc:picChg chg="del">
          <ac:chgData name="Gonzalo Herrera Francesconi" userId="d236637c-2d4e-4d8b-b3ce-0a0359776a2f" providerId="ADAL" clId="{390369E2-8C29-42C7-800A-4E46335EFE9D}" dt="2023-06-15T00:34:21.634" v="9" actId="478"/>
          <ac:picMkLst>
            <pc:docMk/>
            <pc:sldMk cId="692240997" sldId="347"/>
            <ac:picMk id="7" creationId="{31734269-91C7-7289-2CF2-85332A882FAF}"/>
          </ac:picMkLst>
        </pc:picChg>
        <pc:picChg chg="add mod">
          <ac:chgData name="Gonzalo Herrera Francesconi" userId="d236637c-2d4e-4d8b-b3ce-0a0359776a2f" providerId="ADAL" clId="{390369E2-8C29-42C7-800A-4E46335EFE9D}" dt="2023-06-15T00:52:18.847" v="33" actId="1076"/>
          <ac:picMkLst>
            <pc:docMk/>
            <pc:sldMk cId="692240997" sldId="347"/>
            <ac:picMk id="1026" creationId="{2E421A51-3D0B-47AE-B299-8CF13D67CA7A}"/>
          </ac:picMkLst>
        </pc:picChg>
      </pc:sldChg>
      <pc:sldChg chg="modSp mod">
        <pc:chgData name="Gonzalo Herrera Francesconi" userId="d236637c-2d4e-4d8b-b3ce-0a0359776a2f" providerId="ADAL" clId="{390369E2-8C29-42C7-800A-4E46335EFE9D}" dt="2023-06-12T21:33:08.023" v="7" actId="114"/>
        <pc:sldMkLst>
          <pc:docMk/>
          <pc:sldMk cId="852074793" sldId="348"/>
        </pc:sldMkLst>
        <pc:spChg chg="mod">
          <ac:chgData name="Gonzalo Herrera Francesconi" userId="d236637c-2d4e-4d8b-b3ce-0a0359776a2f" providerId="ADAL" clId="{390369E2-8C29-42C7-800A-4E46335EFE9D}" dt="2023-06-12T21:33:08.023" v="7" actId="114"/>
          <ac:spMkLst>
            <pc:docMk/>
            <pc:sldMk cId="852074793" sldId="348"/>
            <ac:spMk id="7" creationId="{378A8A75-0C1B-2F8D-82AF-5AC1E587E1A5}"/>
          </ac:spMkLst>
        </pc:spChg>
      </pc:sldChg>
    </pc:docChg>
  </pc:docChgLst>
  <pc:docChgLst>
    <pc:chgData name="Fernando Gonzalo Herrera Francesconi" userId="d236637c-2d4e-4d8b-b3ce-0a0359776a2f" providerId="ADAL" clId="{1A0BC434-FE84-495F-84EC-D6DE46C39E65}"/>
    <pc:docChg chg="modSld">
      <pc:chgData name="Fernando Gonzalo Herrera Francesconi" userId="d236637c-2d4e-4d8b-b3ce-0a0359776a2f" providerId="ADAL" clId="{1A0BC434-FE84-495F-84EC-D6DE46C39E65}" dt="2023-06-25T01:22:31.209" v="13" actId="20577"/>
      <pc:docMkLst>
        <pc:docMk/>
      </pc:docMkLst>
      <pc:sldChg chg="modSp mod">
        <pc:chgData name="Fernando Gonzalo Herrera Francesconi" userId="d236637c-2d4e-4d8b-b3ce-0a0359776a2f" providerId="ADAL" clId="{1A0BC434-FE84-495F-84EC-D6DE46C39E65}" dt="2023-06-25T01:22:31.209" v="13" actId="20577"/>
        <pc:sldMkLst>
          <pc:docMk/>
          <pc:sldMk cId="936269834" sldId="351"/>
        </pc:sldMkLst>
        <pc:spChg chg="mod">
          <ac:chgData name="Fernando Gonzalo Herrera Francesconi" userId="d236637c-2d4e-4d8b-b3ce-0a0359776a2f" providerId="ADAL" clId="{1A0BC434-FE84-495F-84EC-D6DE46C39E65}" dt="2023-06-25T01:22:31.209" v="13" actId="20577"/>
          <ac:spMkLst>
            <pc:docMk/>
            <pc:sldMk cId="936269834" sldId="351"/>
            <ac:spMk id="4" creationId="{FC547EF4-A63B-4538-9DA9-11400E1BE6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06-07-2023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778875"/>
            <a:ext cx="8749511" cy="584775"/>
          </a:xfrm>
        </p:spPr>
        <p:txBody>
          <a:bodyPr/>
          <a:lstStyle/>
          <a:p>
            <a:r>
              <a:rPr lang="es-CL" spc="-10" dirty="0"/>
              <a:t>ARQUITECTURA DE SOFTWARE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>
                <a:latin typeface="Arial"/>
                <a:cs typeface="Arial"/>
              </a:rPr>
              <a:t>ARQUITECTURA – ASY4131</a:t>
            </a:r>
            <a:endParaRPr lang="es-CL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3" name="AutoShape 2" descr="Qué es un arquitecto de soluciones? - Conexiam">
            <a:extLst>
              <a:ext uri="{FF2B5EF4-FFF2-40B4-BE49-F238E27FC236}">
                <a16:creationId xmlns:a16="http://schemas.microsoft.com/office/drawing/2014/main" id="{2C3BC73C-EA39-4F6D-BAA8-A611341A6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2 Rectángulo">
            <a:extLst>
              <a:ext uri="{FF2B5EF4-FFF2-40B4-BE49-F238E27FC236}">
                <a16:creationId xmlns:a16="http://schemas.microsoft.com/office/drawing/2014/main" id="{109A29BC-5B0C-4AF0-9D4C-C92BFD0022F3}"/>
              </a:ext>
            </a:extLst>
          </p:cNvPr>
          <p:cNvSpPr/>
          <p:nvPr/>
        </p:nvSpPr>
        <p:spPr>
          <a:xfrm>
            <a:off x="1060450" y="1616636"/>
            <a:ext cx="6420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Generación del árbol de utilidad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1DDAC13-9FA9-4B65-9F8B-62EB969E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2987674"/>
            <a:ext cx="11706467" cy="670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61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7" name="3 Rectángulo">
            <a:extLst>
              <a:ext uri="{FF2B5EF4-FFF2-40B4-BE49-F238E27FC236}">
                <a16:creationId xmlns:a16="http://schemas.microsoft.com/office/drawing/2014/main" id="{54E73426-33BB-4B1E-A70C-B9AE530FD34E}"/>
              </a:ext>
            </a:extLst>
          </p:cNvPr>
          <p:cNvSpPr/>
          <p:nvPr/>
        </p:nvSpPr>
        <p:spPr>
          <a:xfrm>
            <a:off x="2370277" y="1816185"/>
            <a:ext cx="129395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Evaluación de la arquitectura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(Paso adicional a ATAM)</a:t>
            </a:r>
          </a:p>
        </p:txBody>
      </p:sp>
      <p:sp>
        <p:nvSpPr>
          <p:cNvPr id="8" name="4 Rectángulo">
            <a:extLst>
              <a:ext uri="{FF2B5EF4-FFF2-40B4-BE49-F238E27FC236}">
                <a16:creationId xmlns:a16="http://schemas.microsoft.com/office/drawing/2014/main" id="{D81F07A9-E9F4-443D-87E6-3885E001B706}"/>
              </a:ext>
            </a:extLst>
          </p:cNvPr>
          <p:cNvSpPr/>
          <p:nvPr/>
        </p:nvSpPr>
        <p:spPr>
          <a:xfrm>
            <a:off x="8259787" y="2936679"/>
            <a:ext cx="103266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Análisis de la fiabilidad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El porcentaje de que un nodo falle,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incluyendo al servidor es de un 5%</a:t>
            </a:r>
          </a:p>
          <a:p>
            <a:pPr algn="just"/>
            <a:endParaRPr lang="es-C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Análisis de Prestaciones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El canal de comunicaciones solo se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utiliza para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transmisiones entre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servidores y cliente.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FF1BA47-456F-4DD7-A4D2-05329280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49" y="3017593"/>
            <a:ext cx="5267101" cy="412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5 Rectángulo">
            <a:extLst>
              <a:ext uri="{FF2B5EF4-FFF2-40B4-BE49-F238E27FC236}">
                <a16:creationId xmlns:a16="http://schemas.microsoft.com/office/drawing/2014/main" id="{FC846505-0814-4030-B8F5-E35AB13FE54B}"/>
              </a:ext>
            </a:extLst>
          </p:cNvPr>
          <p:cNvSpPr/>
          <p:nvPr/>
        </p:nvSpPr>
        <p:spPr>
          <a:xfrm>
            <a:off x="8228037" y="5411390"/>
            <a:ext cx="70060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Fiabilidad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: Probabilidad de fallo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Valor Obtenido: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5%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¿Cumple con el valor mínimo?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: NO</a:t>
            </a:r>
          </a:p>
          <a:p>
            <a:pPr algn="just"/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: Porcentaje de Canal Libre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Valor Obtenido: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100%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¿Cumple con el valor mínimo?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: SI</a:t>
            </a:r>
          </a:p>
        </p:txBody>
      </p:sp>
    </p:spTree>
    <p:extLst>
      <p:ext uri="{BB962C8B-B14F-4D97-AF65-F5344CB8AC3E}">
        <p14:creationId xmlns:p14="http://schemas.microsoft.com/office/powerpoint/2010/main" val="282434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3" name="AutoShape 2" descr="Qué es un arquitecto de soluciones? - Conexiam">
            <a:extLst>
              <a:ext uri="{FF2B5EF4-FFF2-40B4-BE49-F238E27FC236}">
                <a16:creationId xmlns:a16="http://schemas.microsoft.com/office/drawing/2014/main" id="{2C3BC73C-EA39-4F6D-BAA8-A611341A6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2 Rectángulo">
            <a:extLst>
              <a:ext uri="{FF2B5EF4-FFF2-40B4-BE49-F238E27FC236}">
                <a16:creationId xmlns:a16="http://schemas.microsoft.com/office/drawing/2014/main" id="{109A29BC-5B0C-4AF0-9D4C-C92BFD0022F3}"/>
              </a:ext>
            </a:extLst>
          </p:cNvPr>
          <p:cNvSpPr/>
          <p:nvPr/>
        </p:nvSpPr>
        <p:spPr>
          <a:xfrm>
            <a:off x="1060450" y="1616636"/>
            <a:ext cx="7696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Analizar los Enfoques Arquitectónicos</a:t>
            </a:r>
          </a:p>
        </p:txBody>
      </p:sp>
      <p:sp>
        <p:nvSpPr>
          <p:cNvPr id="8" name="4 Rectángulo">
            <a:extLst>
              <a:ext uri="{FF2B5EF4-FFF2-40B4-BE49-F238E27FC236}">
                <a16:creationId xmlns:a16="http://schemas.microsoft.com/office/drawing/2014/main" id="{290C8DC4-B70D-47AE-8DEB-85802DEBFE92}"/>
              </a:ext>
            </a:extLst>
          </p:cNvPr>
          <p:cNvSpPr/>
          <p:nvPr/>
        </p:nvSpPr>
        <p:spPr>
          <a:xfrm>
            <a:off x="1028699" y="2759075"/>
            <a:ext cx="1679242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¿Cómo van los enfoques identificados a mejorar los factores de calidad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presentados en el árbol de utilidad?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La aplicación del patrón Backup va a incrementar la fiabilidad del sistema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La aplicación del patrón Non-ACK Backup va a mejorar aún más la fiabilidad,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pero a costa de que el canal de comunicaciones este demasiado tiempo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ocupado.</a:t>
            </a:r>
          </a:p>
        </p:txBody>
      </p:sp>
    </p:spTree>
    <p:extLst>
      <p:ext uri="{BB962C8B-B14F-4D97-AF65-F5344CB8AC3E}">
        <p14:creationId xmlns:p14="http://schemas.microsoft.com/office/powerpoint/2010/main" val="285061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11" name="3 Rectángulo">
            <a:extLst>
              <a:ext uri="{FF2B5EF4-FFF2-40B4-BE49-F238E27FC236}">
                <a16:creationId xmlns:a16="http://schemas.microsoft.com/office/drawing/2014/main" id="{5F3620E6-023A-417C-B0CE-DC4C3D269CFF}"/>
              </a:ext>
            </a:extLst>
          </p:cNvPr>
          <p:cNvSpPr/>
          <p:nvPr/>
        </p:nvSpPr>
        <p:spPr>
          <a:xfrm>
            <a:off x="2347826" y="1774826"/>
            <a:ext cx="16675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Priorización de Escenarios y Análisis de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enfoques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863B5CBD-B836-40BB-A3A6-BD701E1C2BDA}"/>
              </a:ext>
            </a:extLst>
          </p:cNvPr>
          <p:cNvSpPr/>
          <p:nvPr/>
        </p:nvSpPr>
        <p:spPr>
          <a:xfrm>
            <a:off x="2355850" y="2606675"/>
            <a:ext cx="1667576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FASE 3:</a:t>
            </a:r>
          </a:p>
          <a:p>
            <a:pPr algn="just"/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Priorización de Escenarios</a:t>
            </a:r>
            <a:endParaRPr lang="es-419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En nuestro caso no tenemos nuevos escenarios y ambos son de alta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prioridad, así que no vamos a añadir nuevos escenarios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Análisis de Enfoques</a:t>
            </a:r>
            <a:endParaRPr lang="es-419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Considerando la arquitectura, los escenarios de alta prioridad y los enfoques</a:t>
            </a: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analizados deberemos decidir que enfoque es el mas apropiado y detectar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los cambios en la arquitectura.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• Los cambios sobre la arquitectura y la arquitectura resultado se facilitan como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del ejercicio.</a:t>
            </a:r>
          </a:p>
        </p:txBody>
      </p:sp>
    </p:spTree>
    <p:extLst>
      <p:ext uri="{BB962C8B-B14F-4D97-AF65-F5344CB8AC3E}">
        <p14:creationId xmlns:p14="http://schemas.microsoft.com/office/powerpoint/2010/main" val="140191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3" name="AutoShape 2" descr="Qué es un arquitecto de soluciones? - Conexiam">
            <a:extLst>
              <a:ext uri="{FF2B5EF4-FFF2-40B4-BE49-F238E27FC236}">
                <a16:creationId xmlns:a16="http://schemas.microsoft.com/office/drawing/2014/main" id="{2C3BC73C-EA39-4F6D-BAA8-A611341A6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3 Rectángulo">
            <a:extLst>
              <a:ext uri="{FF2B5EF4-FFF2-40B4-BE49-F238E27FC236}">
                <a16:creationId xmlns:a16="http://schemas.microsoft.com/office/drawing/2014/main" id="{ED37D2BB-B6D8-4D67-8595-5143905CAD95}"/>
              </a:ext>
            </a:extLst>
          </p:cNvPr>
          <p:cNvSpPr/>
          <p:nvPr/>
        </p:nvSpPr>
        <p:spPr>
          <a:xfrm>
            <a:off x="720088" y="1567341"/>
            <a:ext cx="86461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Análisis de Enfoques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FD8441-484C-4D65-9988-964616830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288" y="2136895"/>
            <a:ext cx="14513562" cy="793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92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3" name="3 Rectángulo">
            <a:extLst>
              <a:ext uri="{FF2B5EF4-FFF2-40B4-BE49-F238E27FC236}">
                <a16:creationId xmlns:a16="http://schemas.microsoft.com/office/drawing/2014/main" id="{4D2ED042-0165-49FC-AEBB-3DA5C679FA41}"/>
              </a:ext>
            </a:extLst>
          </p:cNvPr>
          <p:cNvSpPr/>
          <p:nvPr/>
        </p:nvSpPr>
        <p:spPr>
          <a:xfrm>
            <a:off x="2279650" y="1768475"/>
            <a:ext cx="1447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Análisis de Enfoques: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Opción Backup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D9397D-F3A9-4B96-8AD6-810C4ED9F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88" y="2353250"/>
            <a:ext cx="8326923" cy="71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874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3" name="AutoShape 2" descr="Qué es un arquitecto de soluciones? - Conexiam">
            <a:extLst>
              <a:ext uri="{FF2B5EF4-FFF2-40B4-BE49-F238E27FC236}">
                <a16:creationId xmlns:a16="http://schemas.microsoft.com/office/drawing/2014/main" id="{2C3BC73C-EA39-4F6D-BAA8-A611341A6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3 Rectángulo">
            <a:extLst>
              <a:ext uri="{FF2B5EF4-FFF2-40B4-BE49-F238E27FC236}">
                <a16:creationId xmlns:a16="http://schemas.microsoft.com/office/drawing/2014/main" id="{ED2F8E0D-7BE4-458E-B089-8C6FE790440D}"/>
              </a:ext>
            </a:extLst>
          </p:cNvPr>
          <p:cNvSpPr/>
          <p:nvPr/>
        </p:nvSpPr>
        <p:spPr>
          <a:xfrm>
            <a:off x="1001204" y="1712745"/>
            <a:ext cx="10472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b="1">
                <a:latin typeface="Arial" panose="020B0604020202020204" pitchFamily="34" charset="0"/>
                <a:cs typeface="Arial" panose="020B0604020202020204" pitchFamily="34" charset="0"/>
              </a:rPr>
              <a:t>Evaluación de la arquitectura: Backup Server</a:t>
            </a:r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Rectángulo">
            <a:extLst>
              <a:ext uri="{FF2B5EF4-FFF2-40B4-BE49-F238E27FC236}">
                <a16:creationId xmlns:a16="http://schemas.microsoft.com/office/drawing/2014/main" id="{E0335D84-C745-4173-A11D-258DB6DE0F31}"/>
              </a:ext>
            </a:extLst>
          </p:cNvPr>
          <p:cNvSpPr/>
          <p:nvPr/>
        </p:nvSpPr>
        <p:spPr>
          <a:xfrm>
            <a:off x="994855" y="2481222"/>
            <a:ext cx="95905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Análisis de la fiabilidad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La probabilidad global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de fallo del sistema es la probabilidad acumulada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de que fallen ambos nodos P(Backup) *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P(Server)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Análisis de Prestaciones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Analizaremos el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porcentaje del tiempo que estamos realizando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tareas de sincronización entre servidores.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El Backup hace una réplica cada 10minutos (600s)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y se requiere transmitir 55Kb (a 9600bps)</a:t>
            </a: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𝑇𝑟𝑎𝑓𝑖𝑐𝑜𝑆𝑖𝑛𝑐𝑟𝑜𝑛𝑖𝑐𝑎𝑧𝑖</a:t>
            </a:r>
            <a:r>
              <a:rPr lang="es-CL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𝑛= 55𝐾𝑏⁄9600 /600 ∗100</a:t>
            </a:r>
          </a:p>
          <a:p>
            <a:pPr algn="just"/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B735139-4326-4A45-A0E2-D8F78EEFF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640" y="2364195"/>
            <a:ext cx="8063605" cy="696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764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3" name="4 Rectángulo">
            <a:extLst>
              <a:ext uri="{FF2B5EF4-FFF2-40B4-BE49-F238E27FC236}">
                <a16:creationId xmlns:a16="http://schemas.microsoft.com/office/drawing/2014/main" id="{B9E04063-0314-49B3-AC7A-A82C768BBC26}"/>
              </a:ext>
            </a:extLst>
          </p:cNvPr>
          <p:cNvSpPr/>
          <p:nvPr/>
        </p:nvSpPr>
        <p:spPr>
          <a:xfrm>
            <a:off x="2400301" y="2080319"/>
            <a:ext cx="91757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Fiabilidad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Probabilidad de fallo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Valor Obtenido:0,25%</a:t>
            </a: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¿Cumple con el valor mínimo?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</a:p>
          <a:p>
            <a:pPr algn="just"/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Porcentaje de Canal Libre</a:t>
            </a: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Valor Obtenido: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99%</a:t>
            </a: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¿Cumple con el valor mínimo?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FD79E5E-CF54-4518-A540-62B2536C1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640" y="2364195"/>
            <a:ext cx="8063605" cy="696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15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3" name="AutoShape 2" descr="Qué es un arquitecto de soluciones? - Conexiam">
            <a:extLst>
              <a:ext uri="{FF2B5EF4-FFF2-40B4-BE49-F238E27FC236}">
                <a16:creationId xmlns:a16="http://schemas.microsoft.com/office/drawing/2014/main" id="{2C3BC73C-EA39-4F6D-BAA8-A611341A6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3 Rectángulo">
            <a:extLst>
              <a:ext uri="{FF2B5EF4-FFF2-40B4-BE49-F238E27FC236}">
                <a16:creationId xmlns:a16="http://schemas.microsoft.com/office/drawing/2014/main" id="{7BE911BB-1ACE-4AFD-AF20-3194DBA3D712}"/>
              </a:ext>
            </a:extLst>
          </p:cNvPr>
          <p:cNvSpPr/>
          <p:nvPr/>
        </p:nvSpPr>
        <p:spPr>
          <a:xfrm>
            <a:off x="831850" y="1760604"/>
            <a:ext cx="5670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b="1" dirty="0"/>
              <a:t>Presentación de Resultados</a:t>
            </a:r>
          </a:p>
        </p:txBody>
      </p:sp>
      <p:sp>
        <p:nvSpPr>
          <p:cNvPr id="5" name="4 Rectángulo">
            <a:extLst>
              <a:ext uri="{FF2B5EF4-FFF2-40B4-BE49-F238E27FC236}">
                <a16:creationId xmlns:a16="http://schemas.microsoft.com/office/drawing/2014/main" id="{001C6D71-7306-4F80-8AB9-B20FECAE887F}"/>
              </a:ext>
            </a:extLst>
          </p:cNvPr>
          <p:cNvSpPr/>
          <p:nvPr/>
        </p:nvSpPr>
        <p:spPr>
          <a:xfrm>
            <a:off x="831850" y="2345379"/>
            <a:ext cx="171513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• La arquitectura inicial no cumple con el escenario de fiabilidad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• Tras modificar la arquitectura mediante la aplicación del patrón de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Backup Server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se consigue que la arquitectura cumpla con ambos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escenarios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Fiabilidad: Probabilidad de Fallo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0,25%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Rendimiento: Porcentaje de tiempo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en el que el canal está libre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= 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99%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429BED0-A67E-41B7-8C14-138EDFC1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88" y="6111875"/>
            <a:ext cx="87111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454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F48FFCB-5E44-EDEE-2659-BCECB169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450" y="8397875"/>
            <a:ext cx="9020022" cy="1015663"/>
          </a:xfrm>
        </p:spPr>
        <p:txBody>
          <a:bodyPr/>
          <a:lstStyle/>
          <a:p>
            <a:pPr algn="l"/>
            <a:r>
              <a:rPr lang="es-ES" sz="6600" dirty="0"/>
              <a:t>GRACIAS</a:t>
            </a:r>
            <a:endParaRPr lang="es-CL" sz="6600" dirty="0"/>
          </a:p>
        </p:txBody>
      </p:sp>
    </p:spTree>
    <p:extLst>
      <p:ext uri="{BB962C8B-B14F-4D97-AF65-F5344CB8AC3E}">
        <p14:creationId xmlns:p14="http://schemas.microsoft.com/office/powerpoint/2010/main" val="17571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0" y="7559675"/>
            <a:ext cx="10134600" cy="2031325"/>
          </a:xfrm>
        </p:spPr>
        <p:txBody>
          <a:bodyPr/>
          <a:lstStyle/>
          <a:p>
            <a:pPr algn="r"/>
            <a:r>
              <a:rPr lang="es-ES" sz="6600" dirty="0"/>
              <a:t>Ejemplo metodología ATAM caso </a:t>
            </a:r>
            <a:r>
              <a:rPr lang="es-ES" sz="6600" dirty="0" err="1"/>
              <a:t>Mobike</a:t>
            </a:r>
            <a:endParaRPr lang="es-CL" sz="6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8451850" y="6082347"/>
            <a:ext cx="613068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3.1.2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pPr algn="l" rtl="0"/>
            <a:r>
              <a:rPr lang="es-ES" dirty="0"/>
              <a:t>ATAM (</a:t>
            </a:r>
            <a:r>
              <a:rPr lang="es-ES" sz="4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</a:t>
            </a:r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6C587D-EBD5-40E6-BA17-4B0E63CAF16C}"/>
              </a:ext>
            </a:extLst>
          </p:cNvPr>
          <p:cNvSpPr txBox="1"/>
          <p:nvPr/>
        </p:nvSpPr>
        <p:spPr>
          <a:xfrm>
            <a:off x="2965450" y="4134541"/>
            <a:ext cx="146304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 b="1" i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“La Necesidad es la madre de correr Riesgos” (Mark Twain”)</a:t>
            </a:r>
            <a:endParaRPr lang="es-ES" sz="32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5" name="2 Rectángulo">
            <a:extLst>
              <a:ext uri="{FF2B5EF4-FFF2-40B4-BE49-F238E27FC236}">
                <a16:creationId xmlns:a16="http://schemas.microsoft.com/office/drawing/2014/main" id="{1DEBC8A3-E436-40BF-80BA-1B4D48F23994}"/>
              </a:ext>
            </a:extLst>
          </p:cNvPr>
          <p:cNvSpPr/>
          <p:nvPr/>
        </p:nvSpPr>
        <p:spPr>
          <a:xfrm>
            <a:off x="695477" y="1844675"/>
            <a:ext cx="170527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/>
              <a:t>Ejemplo de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  <a:r>
              <a:rPr lang="es-CL" sz="3200" b="1" dirty="0"/>
              <a:t> de ATAM</a:t>
            </a:r>
            <a:r>
              <a:rPr lang="es-419" sz="3200" b="1" dirty="0"/>
              <a:t> sobre</a:t>
            </a:r>
            <a:r>
              <a:rPr lang="es-CL" sz="3200" b="1" dirty="0"/>
              <a:t> el Caso Mobike</a:t>
            </a:r>
            <a:endParaRPr lang="es-419" sz="32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AE5C5B-E1BC-4D5E-B0BD-DCA2B9F8EAF0}"/>
              </a:ext>
            </a:extLst>
          </p:cNvPr>
          <p:cNvSpPr/>
          <p:nvPr/>
        </p:nvSpPr>
        <p:spPr>
          <a:xfrm>
            <a:off x="689127" y="2454275"/>
            <a:ext cx="1744012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FASE 1:</a:t>
            </a:r>
            <a:endParaRPr lang="es-419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1. Presentación de ATAM</a:t>
            </a: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2. Presentación de los objetivos de negocio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En Mobike los objetivos de negocio son, entre otros, la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alta disponibilidad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asegurar un rendimiento mínimo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del sistema.</a:t>
            </a: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3. Presentación de la arquitectura:</a:t>
            </a: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Mobike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es un sistema de software para el control de arriendo de bicicletas para la comuna de La Reina. Existen distintos tipos de nodos en este sistema:</a:t>
            </a: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Nodo Servidor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(Comandante): Es el nodo que da soporte a los encargado de tomar decisiones y de transmitir las ordenes a los nodos cliente. Además está en comunicación con otros nodos Servidor para enviar y recibir ordenes.</a:t>
            </a: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Nodos Cliente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(Soldados): Realizan consultas y actualizaciones de la base de datos del servidor. </a:t>
            </a:r>
          </a:p>
        </p:txBody>
      </p:sp>
    </p:spTree>
    <p:extLst>
      <p:ext uri="{BB962C8B-B14F-4D97-AF65-F5344CB8AC3E}">
        <p14:creationId xmlns:p14="http://schemas.microsoft.com/office/powerpoint/2010/main" val="71739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2BCA73-95D2-44C3-B6F6-0984A4543AED}"/>
              </a:ext>
            </a:extLst>
          </p:cNvPr>
          <p:cNvSpPr/>
          <p:nvPr/>
        </p:nvSpPr>
        <p:spPr>
          <a:xfrm>
            <a:off x="689127" y="2454275"/>
            <a:ext cx="1744012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FASE 1:</a:t>
            </a:r>
            <a:endParaRPr lang="es-419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3. Presentación de la arquitectura:</a:t>
            </a: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Se dispone de un canal de comunicación cifrado</a:t>
            </a: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• Con un ancho de banda de 9600bd</a:t>
            </a: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• Solamente un nodo puede hacer broadcast en cada instante.</a:t>
            </a:r>
          </a:p>
        </p:txBody>
      </p:sp>
    </p:spTree>
    <p:extLst>
      <p:ext uri="{BB962C8B-B14F-4D97-AF65-F5344CB8AC3E}">
        <p14:creationId xmlns:p14="http://schemas.microsoft.com/office/powerpoint/2010/main" val="69224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Presentación de la Arquitectura</a:t>
            </a:r>
            <a:endParaRPr lang="es-C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02B9D7E-AB90-4B46-910E-EE4276F7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283" y="1997075"/>
            <a:ext cx="8635534" cy="816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3AA985B-2180-491F-9B8F-AB1E71A5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1768475"/>
            <a:ext cx="12954000" cy="285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Rectángulo">
            <a:extLst>
              <a:ext uri="{FF2B5EF4-FFF2-40B4-BE49-F238E27FC236}">
                <a16:creationId xmlns:a16="http://schemas.microsoft.com/office/drawing/2014/main" id="{915F1D47-C8F2-4918-A9BE-D714DEF3877D}"/>
              </a:ext>
            </a:extLst>
          </p:cNvPr>
          <p:cNvSpPr/>
          <p:nvPr/>
        </p:nvSpPr>
        <p:spPr>
          <a:xfrm>
            <a:off x="2432050" y="4941498"/>
            <a:ext cx="169882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Problema:</a:t>
            </a:r>
            <a:endParaRPr lang="es-419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El sistema depende totalmente del nodo Servidor. Si el nodo servidor falla el sistema deja de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funcionar.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es-419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Un nodo cliente puede promocionar a Backup Server enviando una petición y recibiendo el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ACK del servidor.</a:t>
            </a: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El nodo Backup Server hace replica de todo el estado del servidor cada 10 minutos,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monitoriza las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comunicaciones (se guarda copia de todos los mensajes) y si el Server falla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automáticamente promociona a Server.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Consecuencias</a:t>
            </a:r>
            <a:r>
              <a:rPr lang="es-419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Aumenta la disponibilidad del sistema (el sistema pervive a la caída del servidor)</a:t>
            </a: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Incrementa las comunicaciones a través del canal al tener que recibir replica del estado del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servidor (55Kb)</a:t>
            </a:r>
          </a:p>
        </p:txBody>
      </p:sp>
    </p:spTree>
    <p:extLst>
      <p:ext uri="{BB962C8B-B14F-4D97-AF65-F5344CB8AC3E}">
        <p14:creationId xmlns:p14="http://schemas.microsoft.com/office/powerpoint/2010/main" val="106781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3" name="AutoShape 2" descr="Qué es un arquitecto de soluciones? - Conexiam">
            <a:extLst>
              <a:ext uri="{FF2B5EF4-FFF2-40B4-BE49-F238E27FC236}">
                <a16:creationId xmlns:a16="http://schemas.microsoft.com/office/drawing/2014/main" id="{2C3BC73C-EA39-4F6D-BAA8-A611341A6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0F2BB83-1B72-43C5-8005-E7A1E7418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1694747"/>
            <a:ext cx="10591800" cy="25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 Rectángulo">
            <a:extLst>
              <a:ext uri="{FF2B5EF4-FFF2-40B4-BE49-F238E27FC236}">
                <a16:creationId xmlns:a16="http://schemas.microsoft.com/office/drawing/2014/main" id="{302C0993-9375-4072-914E-C6CF56224EC8}"/>
              </a:ext>
            </a:extLst>
          </p:cNvPr>
          <p:cNvSpPr/>
          <p:nvPr/>
        </p:nvSpPr>
        <p:spPr>
          <a:xfrm>
            <a:off x="941963" y="4647228"/>
            <a:ext cx="167924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Problema:</a:t>
            </a:r>
            <a:endParaRPr lang="es-419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El sistema depende totalmente del nodo Servidor. Si el nodo servidor falla el sistema deja de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funcionar.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es-419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Un nodo cliente promocionan a Non-ACK Backup enviando una petición al servidor.</a:t>
            </a: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Un nodo Non-ACK Backup promociona enviando una petición y recibiendo el ACK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servidor.</a:t>
            </a: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El nodo Non-ACK Backup solamente monitoriza las comunicaciones guardando copias de los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mensajes. Si necesita promocionar a Server directamente por caída del Backup y del Server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solicitará retransmisión del estado a los otros nodos cliente.</a:t>
            </a: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Los nodos Backup Server hacen replica de todo el estado del servidor cada 10 minutos,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monitorizan las comunicaciones guardando copia de los mensajes y si el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Server falla, el nodo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Backup mas antiguo automáticamente promociona a Server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07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5" name="2 Rectángulo">
            <a:extLst>
              <a:ext uri="{FF2B5EF4-FFF2-40B4-BE49-F238E27FC236}">
                <a16:creationId xmlns:a16="http://schemas.microsoft.com/office/drawing/2014/main" id="{6E5FBBB5-DF08-40E2-A273-8D1186DDD18A}"/>
              </a:ext>
            </a:extLst>
          </p:cNvPr>
          <p:cNvSpPr/>
          <p:nvPr/>
        </p:nvSpPr>
        <p:spPr>
          <a:xfrm>
            <a:off x="2432050" y="4816475"/>
            <a:ext cx="1676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Consecuencias:</a:t>
            </a:r>
            <a:endParaRPr lang="es-419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Mejora la disponibilidad del sistema. El sistema pervive a una eventual caída del Server y del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Backup Server antes de que este último, haya promocionado a Server.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Mantener dos nodos Backup aumenta la carga de la red, dado que tienen que estar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recibiendo copia del estado del servidor cada 10 minutos (55Kb cada copia).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En caso de caída del servidor y de todos los Backups antes de que estos promocionen a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Server hará que el nodo Non-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Ack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Backup tenga que solicitar al resto de nodos cliente el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envío de su estado, aumentando el tiempo de promoción a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Server.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7363B2E-7D52-406E-A453-27C9FA00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1768475"/>
            <a:ext cx="10668000" cy="274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26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ad329c0-054e-4ded-8f56-48a8136305f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1C10CFB9C44048ADCF64E430DCC69F" ma:contentTypeVersion="10" ma:contentTypeDescription="Crear nuevo documento." ma:contentTypeScope="" ma:versionID="7702afd5809f1e9e8051736aa6569410">
  <xsd:schema xmlns:xsd="http://www.w3.org/2001/XMLSchema" xmlns:xs="http://www.w3.org/2001/XMLSchema" xmlns:p="http://schemas.microsoft.com/office/2006/metadata/properties" xmlns:ns2="1ad329c0-054e-4ded-8f56-48a8136305f7" targetNamespace="http://schemas.microsoft.com/office/2006/metadata/properties" ma:root="true" ma:fieldsID="f1a4a9af031f10569a8c08616002896f" ns2:_="">
    <xsd:import namespace="1ad329c0-054e-4ded-8f56-48a8136305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d329c0-054e-4ded-8f56-48a8136305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2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CBDBD2-BA91-4287-85AA-1C017EC1410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5508</TotalTime>
  <Words>1065</Words>
  <Application>Microsoft Office PowerPoint</Application>
  <PresentationFormat>Personalizado</PresentationFormat>
  <Paragraphs>130</Paragraphs>
  <Slides>19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Office Theme</vt:lpstr>
      <vt:lpstr>ARQUITECTURA DE SOFTWARE</vt:lpstr>
      <vt:lpstr>Ejemplo metodología ATAM caso Mobike</vt:lpstr>
      <vt:lpstr>ATAM (Architecture Tradeoff Analysis Method </vt:lpstr>
      <vt:lpstr>Presentación de PowerPoint</vt:lpstr>
      <vt:lpstr>Aprendiendo sobre ATAM</vt:lpstr>
      <vt:lpstr>Presentación de PowerPoint</vt:lpstr>
      <vt:lpstr>Aprendiendo sobre ATAM</vt:lpstr>
      <vt:lpstr>Presentación de PowerPoint</vt:lpstr>
      <vt:lpstr>Aprendiendo sobre ATAM</vt:lpstr>
      <vt:lpstr>Presentación de PowerPoint</vt:lpstr>
      <vt:lpstr>Aprendiendo sobre ATAM</vt:lpstr>
      <vt:lpstr>Presentación de PowerPoint</vt:lpstr>
      <vt:lpstr>Aprendiendo sobre ATAM</vt:lpstr>
      <vt:lpstr>Presentación de PowerPoint</vt:lpstr>
      <vt:lpstr>Aprendiendo sobre ATAM</vt:lpstr>
      <vt:lpstr>Presentación de PowerPoint</vt:lpstr>
      <vt:lpstr>Aprendiendo sobre ATAM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Fernando Gonzalo Herrera Francesconi</cp:lastModifiedBy>
  <cp:revision>217</cp:revision>
  <dcterms:created xsi:type="dcterms:W3CDTF">2022-07-20T19:15:37Z</dcterms:created>
  <dcterms:modified xsi:type="dcterms:W3CDTF">2023-07-07T02:29:06Z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0x010100731C10CFB9C44048ADCF64E430DCC69F</vt:lpwstr>
  </property>
</Properties>
</file>