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f5f3d020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ff5f3d020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ff5f3d020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ff5f3d020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ff5f3d020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ff5f3d020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ff5f3d020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ff5f3d020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ff5f3d020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ff5f3d020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ff5f3d020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ff5f3d020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895940125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895940125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8959401252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8959401252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Proyecto CitaPro</a:t>
            </a:r>
            <a:endParaRPr/>
          </a:p>
        </p:txBody>
      </p:sp>
      <p:sp>
        <p:nvSpPr>
          <p:cNvPr id="55" name="Google Shape;55;p13"/>
          <p:cNvSpPr txBox="1"/>
          <p:nvPr>
            <p:ph idx="1" type="subTitle"/>
          </p:nvPr>
        </p:nvSpPr>
        <p:spPr>
          <a:xfrm>
            <a:off x="2686200" y="3420550"/>
            <a:ext cx="61461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s"/>
              <a:t>Integrantes:	 Leonardo Hernandez</a:t>
            </a:r>
            <a:endParaRPr/>
          </a:p>
          <a:p>
            <a:pPr indent="457200" lvl="0" marL="457200" rtl="0" algn="ctr">
              <a:spcBef>
                <a:spcPts val="0"/>
              </a:spcBef>
              <a:spcAft>
                <a:spcPts val="0"/>
              </a:spcAft>
              <a:buNone/>
            </a:pPr>
            <a:r>
              <a:rPr lang="es"/>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662250" y="450825"/>
            <a:ext cx="1819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Contexto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En Puerto Montt, la falta de una plataforma en línea para agendar consultas con profesionales como médicos generales, psicólogos y dermatólogos, entre otros, crea una dificultad significativa para los residentes. A pesar de la creciente demanda de servicios de salud, los habitantes enfrentan problemas para acceder a horarios y gestionar citas de manera eficiente.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Problemática</a:t>
            </a:r>
            <a:r>
              <a:rPr lang="es"/>
              <a:t>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El problema que buscamos resolver es la dificultad a la hora de encontrar citas </a:t>
            </a:r>
            <a:r>
              <a:rPr lang="es"/>
              <a:t>médicas</a:t>
            </a:r>
            <a:r>
              <a:rPr lang="es"/>
              <a:t> en nuestra ciudad, por esto mismo es que nos decidimos a la </a:t>
            </a:r>
            <a:r>
              <a:rPr lang="es"/>
              <a:t>creación</a:t>
            </a:r>
            <a:r>
              <a:rPr lang="es"/>
              <a:t> de CitaPro, con esta web buscaremos hacer </a:t>
            </a:r>
            <a:r>
              <a:rPr lang="es"/>
              <a:t>más</a:t>
            </a:r>
            <a:r>
              <a:rPr lang="es"/>
              <a:t> </a:t>
            </a:r>
            <a:r>
              <a:rPr lang="es"/>
              <a:t>fácil</a:t>
            </a:r>
            <a:r>
              <a:rPr lang="es"/>
              <a:t> la </a:t>
            </a:r>
            <a:r>
              <a:rPr lang="es"/>
              <a:t>reserva</a:t>
            </a:r>
            <a:r>
              <a:rPr lang="es"/>
              <a:t> de horas </a:t>
            </a:r>
            <a:r>
              <a:rPr lang="es"/>
              <a:t>médicas.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Solución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Nuestra </a:t>
            </a:r>
            <a:r>
              <a:rPr lang="es"/>
              <a:t>solución</a:t>
            </a:r>
            <a:r>
              <a:rPr lang="es"/>
              <a:t> a esta </a:t>
            </a:r>
            <a:r>
              <a:rPr lang="es"/>
              <a:t>problemática</a:t>
            </a:r>
            <a:r>
              <a:rPr lang="es"/>
              <a:t> fue pensar en una necesidad y llevarla a cabo.Creando </a:t>
            </a:r>
            <a:r>
              <a:rPr lang="es"/>
              <a:t>así</a:t>
            </a:r>
            <a:r>
              <a:rPr lang="es"/>
              <a:t>, CitaPro que solucione esta necesidad la cual se basa en la facilidad de encontrar </a:t>
            </a:r>
            <a:r>
              <a:rPr lang="es"/>
              <a:t>médicos</a:t>
            </a:r>
            <a:r>
              <a:rPr lang="es"/>
              <a:t> </a:t>
            </a:r>
            <a:r>
              <a:rPr lang="es"/>
              <a:t>según</a:t>
            </a:r>
            <a:r>
              <a:rPr lang="es"/>
              <a:t> la geo</a:t>
            </a:r>
            <a:r>
              <a:rPr lang="es"/>
              <a:t>localización</a:t>
            </a:r>
            <a:r>
              <a:rPr lang="es"/>
              <a:t> de los usuarios y </a:t>
            </a:r>
            <a:r>
              <a:rPr lang="es"/>
              <a:t>así</a:t>
            </a:r>
            <a:r>
              <a:rPr lang="es"/>
              <a:t> mismo reservar horas con un tipo de </a:t>
            </a:r>
            <a:r>
              <a:rPr lang="es"/>
              <a:t>médico</a:t>
            </a:r>
            <a:r>
              <a:rPr lang="es"/>
              <a:t> en particular que busque el usuario,satisfaciendo </a:t>
            </a:r>
            <a:r>
              <a:rPr lang="es"/>
              <a:t>así</a:t>
            </a:r>
            <a:r>
              <a:rPr lang="es"/>
              <a:t> las necesidades de las personas.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Arquitectura</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La arquitectura que se utilizara en CitaPro sera una aquitectura de Modelo Vista Controlador (MVC) ya que con esta se puede lograr de mejor forma lo que se quiere lograr como proyecto, que es que el cliente pueda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Requerimientos Funcionales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u="sng">
                <a:solidFill>
                  <a:srgbClr val="CCCCCC"/>
                </a:solidFill>
                <a:highlight>
                  <a:schemeClr val="lt1"/>
                </a:highlight>
              </a:rPr>
              <a:t>Reserva de Cita:</a:t>
            </a:r>
            <a:r>
              <a:rPr lang="es">
                <a:solidFill>
                  <a:srgbClr val="CCCCCC"/>
                </a:solidFill>
                <a:highlight>
                  <a:schemeClr val="lt1"/>
                </a:highlight>
              </a:rPr>
              <a:t> El usuario debe ser capaz de reservar sus citas </a:t>
            </a:r>
            <a:r>
              <a:rPr lang="es">
                <a:solidFill>
                  <a:srgbClr val="CCCCCC"/>
                </a:solidFill>
                <a:highlight>
                  <a:schemeClr val="lt1"/>
                </a:highlight>
              </a:rPr>
              <a:t>médicas</a:t>
            </a:r>
            <a:r>
              <a:rPr lang="es">
                <a:solidFill>
                  <a:srgbClr val="CCCCCC"/>
                </a:solidFill>
                <a:highlight>
                  <a:schemeClr val="lt1"/>
                </a:highlight>
              </a:rPr>
              <a:t> </a:t>
            </a:r>
            <a:r>
              <a:rPr lang="es">
                <a:solidFill>
                  <a:srgbClr val="CCCCCC"/>
                </a:solidFill>
                <a:highlight>
                  <a:schemeClr val="lt1"/>
                </a:highlight>
              </a:rPr>
              <a:t>después</a:t>
            </a:r>
            <a:r>
              <a:rPr lang="es">
                <a:solidFill>
                  <a:srgbClr val="CCCCCC"/>
                </a:solidFill>
                <a:highlight>
                  <a:schemeClr val="lt1"/>
                </a:highlight>
              </a:rPr>
              <a:t> de registrarse con su rut, nombre, correo y </a:t>
            </a:r>
            <a:r>
              <a:rPr lang="es">
                <a:solidFill>
                  <a:srgbClr val="CCCCCC"/>
                </a:solidFill>
                <a:highlight>
                  <a:schemeClr val="lt1"/>
                </a:highlight>
              </a:rPr>
              <a:t>teléfono</a:t>
            </a:r>
            <a:r>
              <a:rPr lang="es">
                <a:solidFill>
                  <a:srgbClr val="CCCCCC"/>
                </a:solidFill>
                <a:highlight>
                  <a:schemeClr val="lt1"/>
                </a:highlight>
              </a:rPr>
              <a:t>.</a:t>
            </a:r>
            <a:endParaRPr>
              <a:solidFill>
                <a:srgbClr val="CCCCCC"/>
              </a:solidFill>
              <a:highlight>
                <a:schemeClr val="lt1"/>
              </a:highlight>
            </a:endParaRPr>
          </a:p>
          <a:p>
            <a:pPr indent="0" lvl="0" marL="0" rtl="0" algn="l">
              <a:spcBef>
                <a:spcPts val="1200"/>
              </a:spcBef>
              <a:spcAft>
                <a:spcPts val="0"/>
              </a:spcAft>
              <a:buNone/>
            </a:pPr>
            <a:r>
              <a:rPr lang="es" u="sng">
                <a:solidFill>
                  <a:srgbClr val="CCCCCC"/>
                </a:solidFill>
                <a:highlight>
                  <a:schemeClr val="lt1"/>
                </a:highlight>
              </a:rPr>
              <a:t>Gestión</a:t>
            </a:r>
            <a:r>
              <a:rPr lang="es" u="sng">
                <a:solidFill>
                  <a:srgbClr val="CCCCCC"/>
                </a:solidFill>
                <a:highlight>
                  <a:schemeClr val="lt1"/>
                </a:highlight>
              </a:rPr>
              <a:t> de citas por administrador:</a:t>
            </a:r>
            <a:r>
              <a:rPr lang="es">
                <a:solidFill>
                  <a:srgbClr val="CCCCCC"/>
                </a:solidFill>
                <a:highlight>
                  <a:schemeClr val="lt1"/>
                </a:highlight>
              </a:rPr>
              <a:t> El administrador es capaz de eliminar, modificar, agregar citas en el sistema.</a:t>
            </a:r>
            <a:endParaRPr>
              <a:solidFill>
                <a:srgbClr val="CCCCCC"/>
              </a:solidFill>
              <a:highlight>
                <a:schemeClr val="lt1"/>
              </a:highlight>
            </a:endParaRPr>
          </a:p>
          <a:p>
            <a:pPr indent="0" lvl="0" marL="0" rtl="0" algn="l">
              <a:spcBef>
                <a:spcPts val="1200"/>
              </a:spcBef>
              <a:spcAft>
                <a:spcPts val="1200"/>
              </a:spcAft>
              <a:buNone/>
            </a:pPr>
            <a:r>
              <a:rPr lang="es" u="sng">
                <a:solidFill>
                  <a:srgbClr val="CCCCCC"/>
                </a:solidFill>
                <a:highlight>
                  <a:schemeClr val="lt1"/>
                </a:highlight>
              </a:rPr>
              <a:t>Detalles del </a:t>
            </a:r>
            <a:r>
              <a:rPr lang="es" u="sng">
                <a:solidFill>
                  <a:srgbClr val="CCCCCC"/>
                </a:solidFill>
                <a:highlight>
                  <a:schemeClr val="lt1"/>
                </a:highlight>
              </a:rPr>
              <a:t>médico</a:t>
            </a:r>
            <a:r>
              <a:rPr lang="es" u="sng">
                <a:solidFill>
                  <a:srgbClr val="CCCCCC"/>
                </a:solidFill>
                <a:highlight>
                  <a:schemeClr val="lt1"/>
                </a:highlight>
              </a:rPr>
              <a:t>:</a:t>
            </a:r>
            <a:r>
              <a:rPr lang="es">
                <a:solidFill>
                  <a:srgbClr val="CCCCCC"/>
                </a:solidFill>
                <a:highlight>
                  <a:schemeClr val="lt1"/>
                </a:highlight>
              </a:rPr>
              <a:t> Se </a:t>
            </a:r>
            <a:r>
              <a:rPr lang="es">
                <a:solidFill>
                  <a:srgbClr val="CCCCCC"/>
                </a:solidFill>
                <a:highlight>
                  <a:schemeClr val="lt1"/>
                </a:highlight>
              </a:rPr>
              <a:t>mostrará</a:t>
            </a:r>
            <a:r>
              <a:rPr lang="es">
                <a:solidFill>
                  <a:srgbClr val="CCCCCC"/>
                </a:solidFill>
                <a:highlight>
                  <a:schemeClr val="lt1"/>
                </a:highlight>
              </a:rPr>
              <a:t> los datos y en que se desempeña cada doctor con su </a:t>
            </a:r>
            <a:r>
              <a:rPr lang="es">
                <a:solidFill>
                  <a:srgbClr val="CCCCCC"/>
                </a:solidFill>
                <a:highlight>
                  <a:schemeClr val="lt1"/>
                </a:highlight>
              </a:rPr>
              <a:t>especialidad</a:t>
            </a:r>
            <a:r>
              <a:rPr lang="es">
                <a:solidFill>
                  <a:srgbClr val="CCCCCC"/>
                </a:solidFill>
                <a:highlight>
                  <a:schemeClr val="lt1"/>
                </a:highlight>
              </a:rPr>
              <a:t>.</a:t>
            </a:r>
            <a:endParaRPr>
              <a:solidFill>
                <a:srgbClr val="CCCCCC"/>
              </a:solidFill>
              <a:highlight>
                <a:schemeClr val="l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Requerimientos No Funcionales</a:t>
            </a:r>
            <a:endParaRPr/>
          </a:p>
        </p:txBody>
      </p:sp>
      <p:sp>
        <p:nvSpPr>
          <p:cNvPr id="91" name="Google Shape;91;p19"/>
          <p:cNvSpPr txBox="1"/>
          <p:nvPr>
            <p:ph idx="1" type="body"/>
          </p:nvPr>
        </p:nvSpPr>
        <p:spPr>
          <a:xfrm>
            <a:off x="311700" y="1112000"/>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u="sng"/>
              <a:t>Seguridad de los datos de los usuarios:</a:t>
            </a:r>
            <a:r>
              <a:rPr lang="es"/>
              <a:t> El sistem tendrá integrado un mecanismo de seguridad avanzado para proteger la confidencialidad, la integridad y la disponibilidad de los datos para ser usados netamente por el sistema.</a:t>
            </a:r>
            <a:endParaRPr/>
          </a:p>
          <a:p>
            <a:pPr indent="0" lvl="0" marL="0" rtl="0" algn="l">
              <a:spcBef>
                <a:spcPts val="1200"/>
              </a:spcBef>
              <a:spcAft>
                <a:spcPts val="0"/>
              </a:spcAft>
              <a:buNone/>
            </a:pPr>
            <a:r>
              <a:rPr lang="es" u="sng"/>
              <a:t>Números de clics para finalizar:</a:t>
            </a:r>
            <a:r>
              <a:rPr lang="es"/>
              <a:t> El sistema debe permitir que los usuarios finalicen un proceso de reserva de horas con un máximo de 8 interacciones.Reduciendo así el esfuerzo del usuario.</a:t>
            </a:r>
            <a:endParaRPr/>
          </a:p>
          <a:p>
            <a:pPr indent="0" lvl="0" marL="0" rtl="0" algn="l">
              <a:spcBef>
                <a:spcPts val="1200"/>
              </a:spcBef>
              <a:spcAft>
                <a:spcPts val="0"/>
              </a:spcAft>
              <a:buNone/>
            </a:pPr>
            <a:r>
              <a:rPr lang="es" u="sng"/>
              <a:t>Lugar de atención: </a:t>
            </a:r>
            <a:r>
              <a:rPr lang="es"/>
              <a:t>El sistema permitirá a los usuarios elegir su lugar de atención gracias a la geolocalización, mostrando médicos disponibles en esa ubicación en tiempo real.</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2830050" y="254300"/>
            <a:ext cx="3483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Escenarios de calidad</a:t>
            </a:r>
            <a:endParaRPr/>
          </a:p>
        </p:txBody>
      </p:sp>
      <p:pic>
        <p:nvPicPr>
          <p:cNvPr id="97" name="Google Shape;97;p20"/>
          <p:cNvPicPr preferRelativeResize="0"/>
          <p:nvPr/>
        </p:nvPicPr>
        <p:blipFill>
          <a:blip r:embed="rId3">
            <a:alphaModFix/>
          </a:blip>
          <a:stretch>
            <a:fillRect/>
          </a:stretch>
        </p:blipFill>
        <p:spPr>
          <a:xfrm>
            <a:off x="86700" y="919275"/>
            <a:ext cx="3071850" cy="3384776"/>
          </a:xfrm>
          <a:prstGeom prst="rect">
            <a:avLst/>
          </a:prstGeom>
          <a:noFill/>
          <a:ln>
            <a:noFill/>
          </a:ln>
        </p:spPr>
      </p:pic>
      <p:pic>
        <p:nvPicPr>
          <p:cNvPr id="98" name="Google Shape;98;p20"/>
          <p:cNvPicPr preferRelativeResize="0"/>
          <p:nvPr/>
        </p:nvPicPr>
        <p:blipFill>
          <a:blip r:embed="rId4">
            <a:alphaModFix/>
          </a:blip>
          <a:stretch>
            <a:fillRect/>
          </a:stretch>
        </p:blipFill>
        <p:spPr>
          <a:xfrm>
            <a:off x="5966518" y="872288"/>
            <a:ext cx="3071857" cy="3398924"/>
          </a:xfrm>
          <a:prstGeom prst="rect">
            <a:avLst/>
          </a:prstGeom>
          <a:noFill/>
          <a:ln>
            <a:noFill/>
          </a:ln>
        </p:spPr>
      </p:pic>
      <p:pic>
        <p:nvPicPr>
          <p:cNvPr id="99" name="Google Shape;99;p20"/>
          <p:cNvPicPr preferRelativeResize="0"/>
          <p:nvPr/>
        </p:nvPicPr>
        <p:blipFill>
          <a:blip r:embed="rId5">
            <a:alphaModFix/>
          </a:blip>
          <a:stretch>
            <a:fillRect/>
          </a:stretch>
        </p:blipFill>
        <p:spPr>
          <a:xfrm>
            <a:off x="3229763" y="1915149"/>
            <a:ext cx="2684475" cy="2980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4206450" y="2398500"/>
            <a:ext cx="731100" cy="346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75000"/>
              <a:buNone/>
            </a:pPr>
            <a:r>
              <a:rPr lang="es" sz="1320"/>
              <a:t>Gracias</a:t>
            </a:r>
            <a:endParaRPr sz="1320"/>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