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5803789-8BC7-4635-8E0C-D9EE2E51FC6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2DB5346-62F6-4E2B-99EB-18B447B989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87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3789-8BC7-4635-8E0C-D9EE2E51FC6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5346-62F6-4E2B-99EB-18B447B989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21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803789-8BC7-4635-8E0C-D9EE2E51FC6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DB5346-62F6-4E2B-99EB-18B447B989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32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803789-8BC7-4635-8E0C-D9EE2E51FC6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DB5346-62F6-4E2B-99EB-18B447B9893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2771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803789-8BC7-4635-8E0C-D9EE2E51FC6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DB5346-62F6-4E2B-99EB-18B447B989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138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3789-8BC7-4635-8E0C-D9EE2E51FC6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5346-62F6-4E2B-99EB-18B447B989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70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3789-8BC7-4635-8E0C-D9EE2E51FC6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5346-62F6-4E2B-99EB-18B447B989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841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3789-8BC7-4635-8E0C-D9EE2E51FC6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5346-62F6-4E2B-99EB-18B447B989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780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803789-8BC7-4635-8E0C-D9EE2E51FC6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DB5346-62F6-4E2B-99EB-18B447B989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30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3789-8BC7-4635-8E0C-D9EE2E51FC6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5346-62F6-4E2B-99EB-18B447B989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43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803789-8BC7-4635-8E0C-D9EE2E51FC6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DB5346-62F6-4E2B-99EB-18B447B989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67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3789-8BC7-4635-8E0C-D9EE2E51FC6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5346-62F6-4E2B-99EB-18B447B989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85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3789-8BC7-4635-8E0C-D9EE2E51FC6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5346-62F6-4E2B-99EB-18B447B989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58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3789-8BC7-4635-8E0C-D9EE2E51FC6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5346-62F6-4E2B-99EB-18B447B989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40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3789-8BC7-4635-8E0C-D9EE2E51FC6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5346-62F6-4E2B-99EB-18B447B989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3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3789-8BC7-4635-8E0C-D9EE2E51FC6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5346-62F6-4E2B-99EB-18B447B989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20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3789-8BC7-4635-8E0C-D9EE2E51FC6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5346-62F6-4E2B-99EB-18B447B989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00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03789-8BC7-4635-8E0C-D9EE2E51FC61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B5346-62F6-4E2B-99EB-18B447B989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05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Региональный </a:t>
            </a:r>
            <a:r>
              <a:rPr lang="ru-RU" dirty="0" err="1" smtClean="0"/>
              <a:t>Хакатон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95850" y="5516563"/>
            <a:ext cx="9144000" cy="1655762"/>
          </a:xfrm>
        </p:spPr>
        <p:txBody>
          <a:bodyPr/>
          <a:lstStyle/>
          <a:p>
            <a:r>
              <a:rPr lang="ru-RU" dirty="0" smtClean="0"/>
              <a:t>Выполнили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Хонхоров</a:t>
            </a:r>
            <a:r>
              <a:rPr lang="ru-RU" dirty="0" smtClean="0"/>
              <a:t> М. И, Ильин Л. А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</a:t>
            </a:r>
            <a:r>
              <a:rPr lang="ru-RU" dirty="0" smtClean="0"/>
              <a:t> Прокопьев А. 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851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r>
              <a:rPr lang="ru-RU" dirty="0" smtClean="0"/>
              <a:t> Создать интерфейс для интернет магазина мебели.</a:t>
            </a:r>
          </a:p>
          <a:p>
            <a:endParaRPr lang="ru-RU" dirty="0"/>
          </a:p>
          <a:p>
            <a:r>
              <a:rPr lang="ru-RU" dirty="0" smtClean="0"/>
              <a:t>Задачи</a:t>
            </a:r>
            <a:r>
              <a:rPr lang="en-US" dirty="0" smtClean="0"/>
              <a:t>:</a:t>
            </a:r>
            <a:r>
              <a:rPr lang="ru-RU" dirty="0" smtClean="0"/>
              <a:t> Написать код который позволит</a:t>
            </a:r>
          </a:p>
          <a:p>
            <a:pPr lvl="1"/>
            <a:r>
              <a:rPr lang="ru-RU" dirty="0" smtClean="0"/>
              <a:t>создания Аккаунта в магазине</a:t>
            </a:r>
          </a:p>
          <a:p>
            <a:pPr lvl="1"/>
            <a:r>
              <a:rPr lang="ru-RU" dirty="0" smtClean="0"/>
              <a:t>Вход в Аккаунт</a:t>
            </a:r>
          </a:p>
          <a:p>
            <a:pPr lvl="1"/>
            <a:r>
              <a:rPr lang="ru-RU" dirty="0" smtClean="0"/>
              <a:t>Добавлять товары в корзину</a:t>
            </a:r>
          </a:p>
          <a:p>
            <a:pPr lvl="1"/>
            <a:r>
              <a:rPr lang="ru-RU" dirty="0" smtClean="0"/>
              <a:t>Поиск товар в каталоге  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6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Код для создания Аккаунта в магазине</a:t>
            </a:r>
            <a:endParaRPr lang="ru-RU" sz="32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 rotWithShape="1">
          <a:blip r:embed="rId2"/>
          <a:srcRect l="23047" t="21166" r="15844" b="9523"/>
          <a:stretch/>
        </p:blipFill>
        <p:spPr bwMode="auto">
          <a:xfrm>
            <a:off x="4697361" y="427703"/>
            <a:ext cx="7391400" cy="59288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3031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ru-RU" sz="3200" dirty="0" smtClean="0">
                <a:solidFill>
                  <a:schemeClr val="tx1"/>
                </a:solidFill>
              </a:rPr>
              <a:t>Добавление товара в корзину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Объект 7"/>
          <p:cNvPicPr>
            <a:picLocks noGrp="1"/>
          </p:cNvPicPr>
          <p:nvPr>
            <p:ph idx="1"/>
          </p:nvPr>
        </p:nvPicPr>
        <p:blipFill rotWithShape="1">
          <a:blip r:embed="rId2"/>
          <a:srcRect l="23007" t="62512" r="11652" b="15676"/>
          <a:stretch/>
        </p:blipFill>
        <p:spPr>
          <a:xfrm>
            <a:off x="4800600" y="1504229"/>
            <a:ext cx="7391400" cy="262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Поиск товара в каталоге</a:t>
            </a:r>
            <a:endParaRPr lang="ru-RU" sz="3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ru-RU" sz="2000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/>
          <a:srcRect l="21025" t="47242" r="18403" b="37869"/>
          <a:stretch/>
        </p:blipFill>
        <p:spPr>
          <a:xfrm>
            <a:off x="4800600" y="2324100"/>
            <a:ext cx="7391400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написали  интерфейс для интернет магазина с использованием библиотек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6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140</TotalTime>
  <Words>76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След самолета</vt:lpstr>
      <vt:lpstr>Региональный Хакатон</vt:lpstr>
      <vt:lpstr>Цель и Задачи</vt:lpstr>
      <vt:lpstr>Код для создания Аккаунта в магазине</vt:lpstr>
      <vt:lpstr>Добавление товара в корзину </vt:lpstr>
      <vt:lpstr>Поиск товара в каталоге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Хакатон</dc:title>
  <dc:creator>Кутуликская СОШ10</dc:creator>
  <cp:lastModifiedBy>Кутуликская СОШ10</cp:lastModifiedBy>
  <cp:revision>11</cp:revision>
  <dcterms:created xsi:type="dcterms:W3CDTF">2024-02-28T07:26:03Z</dcterms:created>
  <dcterms:modified xsi:type="dcterms:W3CDTF">2024-02-28T09:46:28Z</dcterms:modified>
</cp:coreProperties>
</file>