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719-4A5B-40F5-B41C-E57DDE668BD3}" type="datetimeFigureOut">
              <a:rPr lang="en-SE" smtClean="0"/>
              <a:t>2021-01-22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400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719-4A5B-40F5-B41C-E57DDE668BD3}" type="datetimeFigureOut">
              <a:rPr lang="en-SE" smtClean="0"/>
              <a:t>2021-01-22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152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719-4A5B-40F5-B41C-E57DDE668BD3}" type="datetimeFigureOut">
              <a:rPr lang="en-SE" smtClean="0"/>
              <a:t>2021-01-22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9358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719-4A5B-40F5-B41C-E57DDE668BD3}" type="datetimeFigureOut">
              <a:rPr lang="en-SE" smtClean="0"/>
              <a:t>2021-01-22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419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719-4A5B-40F5-B41C-E57DDE668BD3}" type="datetimeFigureOut">
              <a:rPr lang="en-SE" smtClean="0"/>
              <a:t>2021-01-22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2258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719-4A5B-40F5-B41C-E57DDE668BD3}" type="datetimeFigureOut">
              <a:rPr lang="en-SE" smtClean="0"/>
              <a:t>2021-01-22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2401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719-4A5B-40F5-B41C-E57DDE668BD3}" type="datetimeFigureOut">
              <a:rPr lang="en-SE" smtClean="0"/>
              <a:t>2021-01-22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945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719-4A5B-40F5-B41C-E57DDE668BD3}" type="datetimeFigureOut">
              <a:rPr lang="en-SE" smtClean="0"/>
              <a:t>2021-01-22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8285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719-4A5B-40F5-B41C-E57DDE668BD3}" type="datetimeFigureOut">
              <a:rPr lang="en-SE" smtClean="0"/>
              <a:t>2021-01-22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270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719-4A5B-40F5-B41C-E57DDE668BD3}" type="datetimeFigureOut">
              <a:rPr lang="en-SE" smtClean="0"/>
              <a:t>2021-01-22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5983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719-4A5B-40F5-B41C-E57DDE668BD3}" type="datetimeFigureOut">
              <a:rPr lang="en-SE" smtClean="0"/>
              <a:t>2021-01-22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803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4719-4A5B-40F5-B41C-E57DDE668BD3}" type="datetimeFigureOut">
              <a:rPr lang="en-SE" smtClean="0"/>
              <a:t>2021-01-22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270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895" y="2045728"/>
            <a:ext cx="9144000" cy="2387600"/>
          </a:xfrm>
        </p:spPr>
        <p:txBody>
          <a:bodyPr/>
          <a:lstStyle/>
          <a:p>
            <a:r>
              <a:rPr lang="da-DK" dirty="0" err="1" smtClean="0"/>
              <a:t>Ontology</a:t>
            </a:r>
            <a:r>
              <a:rPr lang="da-DK" dirty="0" smtClean="0"/>
              <a:t> </a:t>
            </a:r>
            <a:r>
              <a:rPr lang="da-DK" dirty="0" err="1" smtClean="0"/>
              <a:t>Descent</a:t>
            </a:r>
            <a:r>
              <a:rPr lang="da-DK" dirty="0" smtClean="0"/>
              <a:t> </a:t>
            </a:r>
            <a:r>
              <a:rPr lang="da-DK" dirty="0" err="1" smtClean="0"/>
              <a:t>planning</a:t>
            </a:r>
            <a:r>
              <a:rPr lang="da-DK" dirty="0" smtClean="0"/>
              <a:t> meeting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2327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a-DK" dirty="0" smtClean="0"/>
              <a:t>Development </a:t>
            </a:r>
            <a:r>
              <a:rPr lang="da-DK" dirty="0" err="1" smtClean="0"/>
              <a:t>methodology</a:t>
            </a:r>
            <a:endParaRPr lang="en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9776012" cy="4957763"/>
          </a:xfrm>
        </p:spPr>
        <p:txBody>
          <a:bodyPr>
            <a:normAutofit/>
          </a:bodyPr>
          <a:lstStyle/>
          <a:p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interactivity</a:t>
            </a:r>
            <a:r>
              <a:rPr lang="da-DK" dirty="0" smtClean="0"/>
              <a:t> </a:t>
            </a:r>
            <a:r>
              <a:rPr lang="da-DK" dirty="0" err="1" smtClean="0"/>
              <a:t>flavor</a:t>
            </a:r>
            <a:r>
              <a:rPr lang="da-DK" dirty="0" smtClean="0"/>
              <a:t>?</a:t>
            </a:r>
          </a:p>
          <a:p>
            <a:pPr lvl="1"/>
            <a:r>
              <a:rPr lang="da-DK" dirty="0" err="1" smtClean="0"/>
              <a:t>Shiny</a:t>
            </a:r>
            <a:r>
              <a:rPr lang="da-DK" dirty="0" smtClean="0"/>
              <a:t> vs </a:t>
            </a:r>
            <a:r>
              <a:rPr lang="da-DK" dirty="0" err="1" smtClean="0"/>
              <a:t>flexdashboard</a:t>
            </a:r>
            <a:endParaRPr lang="da-DK" dirty="0"/>
          </a:p>
          <a:p>
            <a:pPr lvl="1"/>
            <a:endParaRPr lang="da-DK" dirty="0" smtClean="0"/>
          </a:p>
          <a:p>
            <a:r>
              <a:rPr lang="en-SE" dirty="0" smtClean="0"/>
              <a:t>Lets try to do this using Agile philosophy:</a:t>
            </a:r>
          </a:p>
          <a:p>
            <a:pPr lvl="1"/>
            <a:r>
              <a:rPr lang="en-SE" b="1" dirty="0" smtClean="0"/>
              <a:t>Responsiveness</a:t>
            </a:r>
            <a:r>
              <a:rPr lang="en-SE" dirty="0" smtClean="0"/>
              <a:t> vs sticking to the plan</a:t>
            </a:r>
          </a:p>
          <a:p>
            <a:pPr lvl="1"/>
            <a:r>
              <a:rPr lang="da-DK" b="1" dirty="0" err="1" smtClean="0"/>
              <a:t>Our</a:t>
            </a:r>
            <a:r>
              <a:rPr lang="da-DK" b="1" dirty="0"/>
              <a:t> </a:t>
            </a:r>
            <a:r>
              <a:rPr lang="da-DK" b="1" dirty="0" err="1" smtClean="0"/>
              <a:t>communication</a:t>
            </a:r>
            <a:r>
              <a:rPr lang="da-DK" b="1" dirty="0" smtClean="0"/>
              <a:t> </a:t>
            </a:r>
            <a:r>
              <a:rPr lang="da-DK" dirty="0" smtClean="0"/>
              <a:t>vs </a:t>
            </a:r>
            <a:r>
              <a:rPr lang="da-DK" dirty="0" err="1" smtClean="0"/>
              <a:t>proccess</a:t>
            </a:r>
            <a:r>
              <a:rPr lang="da-DK" dirty="0" smtClean="0"/>
              <a:t> and </a:t>
            </a:r>
            <a:r>
              <a:rPr lang="da-DK" dirty="0" err="1" smtClean="0"/>
              <a:t>tools</a:t>
            </a:r>
            <a:endParaRPr lang="da-DK" dirty="0" smtClean="0"/>
          </a:p>
          <a:p>
            <a:pPr lvl="1"/>
            <a:r>
              <a:rPr lang="da-DK" b="1" dirty="0" err="1" smtClean="0"/>
              <a:t>Working</a:t>
            </a:r>
            <a:r>
              <a:rPr lang="da-DK" b="1" dirty="0" smtClean="0"/>
              <a:t> software </a:t>
            </a:r>
            <a:r>
              <a:rPr lang="da-DK" dirty="0" smtClean="0"/>
              <a:t>vs </a:t>
            </a:r>
            <a:r>
              <a:rPr lang="da-DK" dirty="0" err="1" smtClean="0"/>
              <a:t>comprehensive</a:t>
            </a:r>
            <a:r>
              <a:rPr lang="da-DK" dirty="0" smtClean="0"/>
              <a:t> </a:t>
            </a:r>
            <a:r>
              <a:rPr lang="da-DK" dirty="0" err="1" smtClean="0"/>
              <a:t>documentation</a:t>
            </a:r>
            <a:endParaRPr lang="da-DK" dirty="0" smtClean="0"/>
          </a:p>
          <a:p>
            <a:pPr lvl="1"/>
            <a:endParaRPr lang="da-DK" dirty="0"/>
          </a:p>
          <a:p>
            <a:r>
              <a:rPr lang="da-DK" dirty="0" smtClean="0"/>
              <a:t>Set (</a:t>
            </a:r>
            <a:r>
              <a:rPr lang="da-DK" dirty="0" err="1" smtClean="0"/>
              <a:t>soft</a:t>
            </a:r>
            <a:r>
              <a:rPr lang="da-DK" dirty="0" smtClean="0"/>
              <a:t>) deadlines to </a:t>
            </a:r>
            <a:r>
              <a:rPr lang="da-DK" dirty="0" err="1" smtClean="0"/>
              <a:t>ourselves</a:t>
            </a:r>
            <a:r>
              <a:rPr lang="da-DK" dirty="0" smtClean="0"/>
              <a:t> for </a:t>
            </a:r>
            <a:r>
              <a:rPr lang="da-DK" dirty="0" err="1" smtClean="0"/>
              <a:t>completing</a:t>
            </a:r>
            <a:r>
              <a:rPr lang="da-DK" dirty="0" smtClean="0"/>
              <a:t> the </a:t>
            </a:r>
            <a:r>
              <a:rPr lang="da-DK" dirty="0" err="1" smtClean="0"/>
              <a:t>task</a:t>
            </a:r>
            <a:endParaRPr lang="da-DK" dirty="0"/>
          </a:p>
          <a:p>
            <a:r>
              <a:rPr lang="da-DK" dirty="0" smtClean="0"/>
              <a:t>Person </a:t>
            </a:r>
            <a:r>
              <a:rPr lang="da-DK" dirty="0" err="1" smtClean="0"/>
              <a:t>doing</a:t>
            </a:r>
            <a:r>
              <a:rPr lang="da-DK" dirty="0" smtClean="0"/>
              <a:t> the </a:t>
            </a:r>
            <a:r>
              <a:rPr lang="da-DK" dirty="0" err="1" smtClean="0"/>
              <a:t>task</a:t>
            </a:r>
            <a:r>
              <a:rPr lang="da-DK" dirty="0" smtClean="0"/>
              <a:t> </a:t>
            </a:r>
            <a:r>
              <a:rPr lang="da-DK" dirty="0" err="1" smtClean="0"/>
              <a:t>decides</a:t>
            </a:r>
            <a:r>
              <a:rPr lang="da-DK" dirty="0" smtClean="0"/>
              <a:t> </a:t>
            </a:r>
            <a:r>
              <a:rPr lang="da-DK" dirty="0" err="1" smtClean="0"/>
              <a:t>their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timeline</a:t>
            </a:r>
          </a:p>
        </p:txBody>
      </p:sp>
    </p:spTree>
    <p:extLst>
      <p:ext uri="{BB962C8B-B14F-4D97-AF65-F5344CB8AC3E}">
        <p14:creationId xmlns:p14="http://schemas.microsoft.com/office/powerpoint/2010/main" val="10986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Overall </a:t>
            </a:r>
            <a:r>
              <a:rPr lang="da-DK" dirty="0" err="1" smtClean="0"/>
              <a:t>aim</a:t>
            </a:r>
            <a:endParaRPr lang="en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Launch</a:t>
            </a:r>
            <a:r>
              <a:rPr lang="da-DK" dirty="0" smtClean="0"/>
              <a:t> a web </a:t>
            </a:r>
            <a:r>
              <a:rPr lang="da-DK" dirty="0" err="1" smtClean="0"/>
              <a:t>wizard</a:t>
            </a:r>
            <a:r>
              <a:rPr lang="da-DK" dirty="0" smtClean="0"/>
              <a:t> to </a:t>
            </a:r>
            <a:r>
              <a:rPr lang="da-DK" dirty="0" err="1" smtClean="0"/>
              <a:t>cluster</a:t>
            </a:r>
            <a:r>
              <a:rPr lang="da-DK" dirty="0" smtClean="0"/>
              <a:t> </a:t>
            </a:r>
            <a:r>
              <a:rPr lang="da-DK" dirty="0" err="1" smtClean="0"/>
              <a:t>hierarchichal</a:t>
            </a:r>
            <a:r>
              <a:rPr lang="da-DK" dirty="0" smtClean="0"/>
              <a:t> gene </a:t>
            </a:r>
            <a:r>
              <a:rPr lang="da-DK" dirty="0" err="1" smtClean="0"/>
              <a:t>ontologies</a:t>
            </a:r>
            <a:r>
              <a:rPr lang="da-DK" dirty="0" smtClean="0"/>
              <a:t> or </a:t>
            </a:r>
            <a:r>
              <a:rPr lang="da-DK" dirty="0" err="1" smtClean="0"/>
              <a:t>pathways</a:t>
            </a:r>
            <a:endParaRPr lang="da-DK" dirty="0"/>
          </a:p>
          <a:p>
            <a:r>
              <a:rPr lang="da-DK" dirty="0" err="1" smtClean="0"/>
              <a:t>Include</a:t>
            </a:r>
            <a:r>
              <a:rPr lang="da-DK" dirty="0" smtClean="0"/>
              <a:t> a </a:t>
            </a:r>
            <a:r>
              <a:rPr lang="da-DK" dirty="0" err="1" smtClean="0"/>
              <a:t>local</a:t>
            </a:r>
            <a:r>
              <a:rPr lang="da-DK" dirty="0" smtClean="0"/>
              <a:t> R </a:t>
            </a:r>
            <a:r>
              <a:rPr lang="da-DK" dirty="0" err="1" smtClean="0"/>
              <a:t>package</a:t>
            </a:r>
            <a:r>
              <a:rPr lang="da-DK" dirty="0" smtClean="0"/>
              <a:t> (?)</a:t>
            </a:r>
          </a:p>
          <a:p>
            <a:r>
              <a:rPr lang="da-DK" dirty="0" smtClean="0"/>
              <a:t>Have a </a:t>
            </a:r>
            <a:r>
              <a:rPr lang="da-DK" dirty="0" err="1" smtClean="0"/>
              <a:t>Bioarxiv</a:t>
            </a:r>
            <a:r>
              <a:rPr lang="da-DK" dirty="0" smtClean="0"/>
              <a:t> manuscript with the web </a:t>
            </a:r>
            <a:r>
              <a:rPr lang="da-DK" dirty="0" err="1" smtClean="0"/>
              <a:t>launch</a:t>
            </a:r>
            <a:r>
              <a:rPr lang="da-DK" dirty="0" smtClean="0"/>
              <a:t> (and </a:t>
            </a:r>
            <a:r>
              <a:rPr lang="da-DK" dirty="0" err="1" smtClean="0"/>
              <a:t>publish</a:t>
            </a:r>
            <a:r>
              <a:rPr lang="da-DK" dirty="0" smtClean="0"/>
              <a:t> it </a:t>
            </a:r>
            <a:r>
              <a:rPr lang="da-DK" dirty="0" err="1" smtClean="0"/>
              <a:t>eventually</a:t>
            </a:r>
            <a:r>
              <a:rPr lang="da-DK" dirty="0" smtClean="0"/>
              <a:t>)</a:t>
            </a:r>
          </a:p>
          <a:p>
            <a:endParaRPr lang="da-DK" dirty="0"/>
          </a:p>
          <a:p>
            <a:r>
              <a:rPr lang="da-DK" dirty="0" err="1" smtClean="0"/>
              <a:t>Doable</a:t>
            </a:r>
            <a:r>
              <a:rPr lang="da-DK" dirty="0" smtClean="0"/>
              <a:t> </a:t>
            </a:r>
            <a:r>
              <a:rPr lang="da-DK" dirty="0" err="1" smtClean="0"/>
              <a:t>within</a:t>
            </a:r>
            <a:r>
              <a:rPr lang="da-DK" dirty="0" smtClean="0"/>
              <a:t> 3 </a:t>
            </a:r>
            <a:r>
              <a:rPr lang="da-DK" dirty="0" err="1" smtClean="0"/>
              <a:t>months</a:t>
            </a:r>
            <a:r>
              <a:rPr lang="da-DK" dirty="0" smtClean="0"/>
              <a:t>?</a:t>
            </a:r>
          </a:p>
          <a:p>
            <a:r>
              <a:rPr lang="da-DK" dirty="0" smtClean="0"/>
              <a:t>3 </a:t>
            </a:r>
            <a:r>
              <a:rPr lang="da-DK" dirty="0" err="1" smtClean="0"/>
              <a:t>months</a:t>
            </a:r>
            <a:r>
              <a:rPr lang="da-DK" dirty="0" smtClean="0"/>
              <a:t> @ 4h a </a:t>
            </a:r>
            <a:r>
              <a:rPr lang="da-DK" dirty="0" err="1" smtClean="0"/>
              <a:t>week</a:t>
            </a:r>
            <a:r>
              <a:rPr lang="da-DK" dirty="0" smtClean="0"/>
              <a:t> x 3.5 </a:t>
            </a:r>
            <a:r>
              <a:rPr lang="da-DK" dirty="0" err="1" smtClean="0"/>
              <a:t>ppl</a:t>
            </a:r>
            <a:r>
              <a:rPr lang="da-DK" dirty="0" smtClean="0"/>
              <a:t> = ~200 h of </a:t>
            </a:r>
            <a:r>
              <a:rPr lang="da-DK" dirty="0" err="1" smtClean="0"/>
              <a:t>programing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1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Rough </a:t>
            </a:r>
            <a:r>
              <a:rPr lang="da-DK" dirty="0" err="1" smtClean="0"/>
              <a:t>draft</a:t>
            </a:r>
            <a:r>
              <a:rPr lang="da-DK" dirty="0" smtClean="0"/>
              <a:t> of </a:t>
            </a:r>
            <a:r>
              <a:rPr lang="da-DK" dirty="0" err="1" smtClean="0"/>
              <a:t>target</a:t>
            </a:r>
            <a:endParaRPr lang="en-S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308" y="2115669"/>
            <a:ext cx="4692606" cy="4056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604" y="2215947"/>
            <a:ext cx="4806861" cy="3776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15" y="2653551"/>
            <a:ext cx="1682881" cy="269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9" y="-82924"/>
            <a:ext cx="10515600" cy="1325563"/>
          </a:xfrm>
        </p:spPr>
        <p:txBody>
          <a:bodyPr/>
          <a:lstStyle/>
          <a:p>
            <a:r>
              <a:rPr lang="en-SE" dirty="0" smtClean="0"/>
              <a:t>Rough draft of target</a:t>
            </a:r>
            <a:endParaRPr lang="en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29" y="1018634"/>
            <a:ext cx="10515600" cy="4514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 smtClean="0"/>
              <a:t>2-3 tabs: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en-SE" dirty="0"/>
          </a:p>
        </p:txBody>
      </p:sp>
      <p:sp>
        <p:nvSpPr>
          <p:cNvPr id="4" name="TextBox 3"/>
          <p:cNvSpPr txBox="1"/>
          <p:nvPr/>
        </p:nvSpPr>
        <p:spPr>
          <a:xfrm>
            <a:off x="556674" y="1862439"/>
            <a:ext cx="329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Tab 1 </a:t>
            </a:r>
            <a:r>
              <a:rPr lang="en-SE" dirty="0" smtClean="0"/>
              <a:t>–</a:t>
            </a:r>
            <a:r>
              <a:rPr lang="da-DK" dirty="0" smtClean="0"/>
              <a:t> data input and </a:t>
            </a:r>
            <a:r>
              <a:rPr lang="en-SE" dirty="0" smtClean="0"/>
              <a:t>clustering</a:t>
            </a:r>
            <a:r>
              <a:rPr lang="da-DK" dirty="0" smtClean="0"/>
              <a:t> </a:t>
            </a:r>
            <a:endParaRPr lang="en-SE" dirty="0"/>
          </a:p>
        </p:txBody>
      </p:sp>
      <p:sp>
        <p:nvSpPr>
          <p:cNvPr id="5" name="Rectangle 4"/>
          <p:cNvSpPr/>
          <p:nvPr/>
        </p:nvSpPr>
        <p:spPr>
          <a:xfrm>
            <a:off x="257393" y="2441993"/>
            <a:ext cx="3890682" cy="33259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Box 7"/>
          <p:cNvSpPr txBox="1"/>
          <p:nvPr/>
        </p:nvSpPr>
        <p:spPr>
          <a:xfrm>
            <a:off x="8529950" y="1882892"/>
            <a:ext cx="303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Tab 3 </a:t>
            </a:r>
            <a:r>
              <a:rPr lang="en-SE" dirty="0" smtClean="0"/>
              <a:t>–</a:t>
            </a:r>
            <a:r>
              <a:rPr lang="da-DK" dirty="0" smtClean="0"/>
              <a:t> </a:t>
            </a:r>
            <a:r>
              <a:rPr lang="en-SE" dirty="0" smtClean="0"/>
              <a:t>clustering</a:t>
            </a:r>
            <a:r>
              <a:rPr lang="da-DK" dirty="0" smtClean="0"/>
              <a:t> </a:t>
            </a:r>
            <a:r>
              <a:rPr lang="da-DK" dirty="0" smtClean="0"/>
              <a:t>&amp; </a:t>
            </a:r>
            <a:r>
              <a:rPr lang="en-SE" dirty="0" smtClean="0"/>
              <a:t>visualizing</a:t>
            </a:r>
            <a:endParaRPr lang="en-SE" dirty="0"/>
          </a:p>
        </p:txBody>
      </p:sp>
      <p:sp>
        <p:nvSpPr>
          <p:cNvPr id="9" name="Rectangle 8"/>
          <p:cNvSpPr/>
          <p:nvPr/>
        </p:nvSpPr>
        <p:spPr>
          <a:xfrm>
            <a:off x="8104096" y="2417534"/>
            <a:ext cx="3890682" cy="33259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TextBox 5"/>
          <p:cNvSpPr txBox="1"/>
          <p:nvPr/>
        </p:nvSpPr>
        <p:spPr>
          <a:xfrm rot="16200000">
            <a:off x="902610" y="3837270"/>
            <a:ext cx="1390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SE" dirty="0" smtClean="0"/>
              <a:t>P-values</a:t>
            </a:r>
            <a:endParaRPr lang="en-SE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1194" y="3827951"/>
            <a:ext cx="1390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SE" dirty="0" smtClean="0"/>
              <a:t>Terms</a:t>
            </a:r>
            <a:endParaRPr lang="en-SE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17656" y="3827951"/>
            <a:ext cx="1390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SE" dirty="0" smtClean="0"/>
              <a:t>Enrichment</a:t>
            </a:r>
            <a:endParaRPr lang="en-SE" dirty="0"/>
          </a:p>
        </p:txBody>
      </p:sp>
      <p:sp>
        <p:nvSpPr>
          <p:cNvPr id="13" name="TextBox 12"/>
          <p:cNvSpPr txBox="1"/>
          <p:nvPr/>
        </p:nvSpPr>
        <p:spPr>
          <a:xfrm>
            <a:off x="2291904" y="3517758"/>
            <a:ext cx="133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Buttons to set options</a:t>
            </a:r>
            <a:endParaRPr lang="en-SE" dirty="0"/>
          </a:p>
        </p:txBody>
      </p:sp>
      <p:sp>
        <p:nvSpPr>
          <p:cNvPr id="14" name="TextBox 13"/>
          <p:cNvSpPr txBox="1"/>
          <p:nvPr/>
        </p:nvSpPr>
        <p:spPr>
          <a:xfrm rot="19301865">
            <a:off x="533904" y="2846682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Y axis</a:t>
            </a:r>
            <a:endParaRPr lang="en-SE" dirty="0"/>
          </a:p>
        </p:txBody>
      </p:sp>
      <p:sp>
        <p:nvSpPr>
          <p:cNvPr id="15" name="TextBox 14"/>
          <p:cNvSpPr txBox="1"/>
          <p:nvPr/>
        </p:nvSpPr>
        <p:spPr>
          <a:xfrm rot="19301865">
            <a:off x="1023154" y="2844198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X axis</a:t>
            </a:r>
            <a:endParaRPr lang="en-SE" dirty="0"/>
          </a:p>
        </p:txBody>
      </p:sp>
      <p:sp>
        <p:nvSpPr>
          <p:cNvPr id="16" name="TextBox 15"/>
          <p:cNvSpPr txBox="1"/>
          <p:nvPr/>
        </p:nvSpPr>
        <p:spPr>
          <a:xfrm rot="19301865">
            <a:off x="1371852" y="2732979"/>
            <a:ext cx="106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Point size</a:t>
            </a:r>
            <a:endParaRPr lang="en-SE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026" y="2939301"/>
            <a:ext cx="3028920" cy="23796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028585" y="4699641"/>
            <a:ext cx="96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Buttons plot options</a:t>
            </a:r>
            <a:endParaRPr lang="en-SE" dirty="0"/>
          </a:p>
        </p:txBody>
      </p:sp>
      <p:sp>
        <p:nvSpPr>
          <p:cNvPr id="22" name="TextBox 21"/>
          <p:cNvSpPr txBox="1"/>
          <p:nvPr/>
        </p:nvSpPr>
        <p:spPr>
          <a:xfrm>
            <a:off x="4779705" y="1744392"/>
            <a:ext cx="262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smtClean="0"/>
              <a:t>Tab 2 </a:t>
            </a:r>
            <a:r>
              <a:rPr lang="en-SE" dirty="0" smtClean="0"/>
              <a:t>–</a:t>
            </a:r>
            <a:r>
              <a:rPr lang="da-DK" dirty="0" smtClean="0"/>
              <a:t> </a:t>
            </a:r>
            <a:r>
              <a:rPr lang="da-DK" dirty="0" smtClean="0"/>
              <a:t>double </a:t>
            </a:r>
            <a:r>
              <a:rPr lang="da-DK" dirty="0" smtClean="0"/>
              <a:t>check and </a:t>
            </a:r>
          </a:p>
          <a:p>
            <a:pPr algn="ctr"/>
            <a:r>
              <a:rPr lang="da-DK" dirty="0" smtClean="0"/>
              <a:t>fine-tune </a:t>
            </a:r>
            <a:r>
              <a:rPr lang="en-SE" dirty="0" smtClean="0"/>
              <a:t>cluster</a:t>
            </a:r>
            <a:r>
              <a:rPr lang="da-DK" dirty="0" smtClean="0"/>
              <a:t> </a:t>
            </a:r>
            <a:endParaRPr lang="en-SE" dirty="0"/>
          </a:p>
        </p:txBody>
      </p:sp>
      <p:sp>
        <p:nvSpPr>
          <p:cNvPr id="23" name="Rectangle 22"/>
          <p:cNvSpPr/>
          <p:nvPr/>
        </p:nvSpPr>
        <p:spPr>
          <a:xfrm>
            <a:off x="4543273" y="2417534"/>
            <a:ext cx="3040393" cy="33259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TextBox 30"/>
          <p:cNvSpPr txBox="1"/>
          <p:nvPr/>
        </p:nvSpPr>
        <p:spPr>
          <a:xfrm>
            <a:off x="5009833" y="4261267"/>
            <a:ext cx="2168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Fine tune cluster</a:t>
            </a:r>
            <a:r>
              <a:rPr lang="en-SE" dirty="0" smtClean="0"/>
              <a:t>s by </a:t>
            </a:r>
          </a:p>
          <a:p>
            <a:r>
              <a:rPr lang="en-SE" dirty="0" smtClean="0"/>
              <a:t>draging</a:t>
            </a:r>
            <a:endParaRPr lang="en-SE" dirty="0"/>
          </a:p>
        </p:txBody>
      </p:sp>
      <p:sp>
        <p:nvSpPr>
          <p:cNvPr id="32" name="TextBox 31"/>
          <p:cNvSpPr txBox="1"/>
          <p:nvPr/>
        </p:nvSpPr>
        <p:spPr>
          <a:xfrm>
            <a:off x="5009833" y="3517758"/>
            <a:ext cx="231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Select number clusters</a:t>
            </a:r>
            <a:endParaRPr lang="en-SE" dirty="0"/>
          </a:p>
        </p:txBody>
      </p:sp>
      <p:cxnSp>
        <p:nvCxnSpPr>
          <p:cNvPr id="34" name="Straight Arrow Connector 33"/>
          <p:cNvCxnSpPr>
            <a:stCxn id="5" idx="3"/>
            <a:endCxn id="23" idx="1"/>
          </p:cNvCxnSpPr>
          <p:nvPr/>
        </p:nvCxnSpPr>
        <p:spPr>
          <a:xfrm flipV="1">
            <a:off x="4148075" y="4080487"/>
            <a:ext cx="395198" cy="244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646282" y="4048832"/>
            <a:ext cx="395198" cy="244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1404646" y="3837270"/>
            <a:ext cx="1390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SE" dirty="0" smtClean="0"/>
              <a:t>P-values</a:t>
            </a:r>
            <a:endParaRPr lang="en-SE" dirty="0"/>
          </a:p>
        </p:txBody>
      </p:sp>
      <p:sp>
        <p:nvSpPr>
          <p:cNvPr id="37" name="TextBox 36"/>
          <p:cNvSpPr txBox="1"/>
          <p:nvPr/>
        </p:nvSpPr>
        <p:spPr>
          <a:xfrm rot="19301865">
            <a:off x="1902242" y="2677558"/>
            <a:ext cx="128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Point shape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835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170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Ontology Descent planning meeting</vt:lpstr>
      <vt:lpstr>Development methodology</vt:lpstr>
      <vt:lpstr>Overall aim</vt:lpstr>
      <vt:lpstr>Rough draft of target</vt:lpstr>
      <vt:lpstr>Rough draft of target</vt:lpstr>
    </vt:vector>
  </TitlesOfParts>
  <Company>SUND - 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Descient planning meeting</dc:title>
  <dc:creator>Leonidas Lundell</dc:creator>
  <cp:lastModifiedBy>Leonidas Lundell</cp:lastModifiedBy>
  <cp:revision>11</cp:revision>
  <dcterms:created xsi:type="dcterms:W3CDTF">2021-01-15T09:27:20Z</dcterms:created>
  <dcterms:modified xsi:type="dcterms:W3CDTF">2021-01-22T14:26:58Z</dcterms:modified>
</cp:coreProperties>
</file>